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Default Extension="bin" ContentType="application/vnd.ms-office.legacyDiagramText"/>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legacyDocTextInfo.bin" ContentType="application/vnd.ms-office.legacyDocTextInfo"/>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92" r:id="rId1"/>
  </p:sldMasterIdLst>
  <p:notesMasterIdLst>
    <p:notesMasterId r:id="rId20"/>
  </p:notesMasterIdLst>
  <p:sldIdLst>
    <p:sldId id="257" r:id="rId2"/>
    <p:sldId id="262" r:id="rId3"/>
    <p:sldId id="275" r:id="rId4"/>
    <p:sldId id="258" r:id="rId5"/>
    <p:sldId id="269" r:id="rId6"/>
    <p:sldId id="264" r:id="rId7"/>
    <p:sldId id="261" r:id="rId8"/>
    <p:sldId id="265" r:id="rId9"/>
    <p:sldId id="266" r:id="rId10"/>
    <p:sldId id="267" r:id="rId11"/>
    <p:sldId id="271" r:id="rId12"/>
    <p:sldId id="268" r:id="rId13"/>
    <p:sldId id="274" r:id="rId14"/>
    <p:sldId id="273" r:id="rId15"/>
    <p:sldId id="270" r:id="rId16"/>
    <p:sldId id="263" r:id="rId17"/>
    <p:sldId id="272" r:id="rId18"/>
    <p:sldId id="259" r:id="rId19"/>
  </p:sldIdLst>
  <p:sldSz cx="9144000" cy="6858000" type="screen4x3"/>
  <p:notesSz cx="6858000" cy="9144000"/>
  <p:defaultTextStyle>
    <a:defPPr>
      <a:defRPr lang="fr-FR"/>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FF"/>
    <a:srgbClr val="CC66FF"/>
    <a:srgbClr val="FFFFFF"/>
    <a:srgbClr val="FFCCFF"/>
    <a:srgbClr val="FF0066"/>
    <a:srgbClr val="FF99FF"/>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4" d="100"/>
          <a:sy n="74" d="100"/>
        </p:scale>
        <p:origin x="-960" y="-96"/>
      </p:cViewPr>
      <p:guideLst>
        <p:guide orient="horz" pos="2160"/>
        <p:guide pos="2880"/>
      </p:guideLst>
    </p:cSldViewPr>
  </p:slideViewPr>
  <p:notesTextViewPr>
    <p:cViewPr>
      <p:scale>
        <a:sx n="100" d="100"/>
        <a:sy n="100" d="100"/>
      </p:scale>
      <p:origin x="0" y="0"/>
    </p:cViewPr>
  </p:notesTextViewPr>
  <p:sorterViewPr>
    <p:cViewPr>
      <p:scale>
        <a:sx n="90" d="100"/>
        <a:sy n="90"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microsoft.com/office/2006/relationships/legacyDocTextInfo" Target="legacyDocTextInfo.bin"/><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drawings/_rels/vmlDrawing1.vml.rels><?xml version="1.0" encoding="UTF-8" standalone="yes"?>
<Relationships xmlns="http://schemas.openxmlformats.org/package/2006/relationships"><Relationship Id="rId8" Type="http://schemas.microsoft.com/office/2006/relationships/legacyDiagramText" Target="legacyDiagramText8.bin"/><Relationship Id="rId13" Type="http://schemas.microsoft.com/office/2006/relationships/legacyDiagramText" Target="legacyDiagramText13.bin"/><Relationship Id="rId18" Type="http://schemas.microsoft.com/office/2006/relationships/legacyDiagramText" Target="legacyDiagramText18.bin"/><Relationship Id="rId26" Type="http://schemas.microsoft.com/office/2006/relationships/legacyDiagramText" Target="legacyDiagramText26.bin"/><Relationship Id="rId3" Type="http://schemas.microsoft.com/office/2006/relationships/legacyDiagramText" Target="legacyDiagramText3.bin"/><Relationship Id="rId21" Type="http://schemas.microsoft.com/office/2006/relationships/legacyDiagramText" Target="legacyDiagramText21.bin"/><Relationship Id="rId34" Type="http://schemas.microsoft.com/office/2006/relationships/legacyDiagramText" Target="legacyDiagramText34.bin"/><Relationship Id="rId7" Type="http://schemas.microsoft.com/office/2006/relationships/legacyDiagramText" Target="legacyDiagramText7.bin"/><Relationship Id="rId12" Type="http://schemas.microsoft.com/office/2006/relationships/legacyDiagramText" Target="legacyDiagramText12.bin"/><Relationship Id="rId17" Type="http://schemas.microsoft.com/office/2006/relationships/legacyDiagramText" Target="legacyDiagramText17.bin"/><Relationship Id="rId25" Type="http://schemas.microsoft.com/office/2006/relationships/legacyDiagramText" Target="legacyDiagramText25.bin"/><Relationship Id="rId33" Type="http://schemas.microsoft.com/office/2006/relationships/legacyDiagramText" Target="legacyDiagramText33.bin"/><Relationship Id="rId2" Type="http://schemas.microsoft.com/office/2006/relationships/legacyDiagramText" Target="legacyDiagramText2.bin"/><Relationship Id="rId16" Type="http://schemas.microsoft.com/office/2006/relationships/legacyDiagramText" Target="legacyDiagramText16.bin"/><Relationship Id="rId20" Type="http://schemas.microsoft.com/office/2006/relationships/legacyDiagramText" Target="legacyDiagramText20.bin"/><Relationship Id="rId29" Type="http://schemas.microsoft.com/office/2006/relationships/legacyDiagramText" Target="legacyDiagramText29.bin"/><Relationship Id="rId1" Type="http://schemas.microsoft.com/office/2006/relationships/legacyDiagramText" Target="legacyDiagramText1.bin"/><Relationship Id="rId6" Type="http://schemas.microsoft.com/office/2006/relationships/legacyDiagramText" Target="legacyDiagramText6.bin"/><Relationship Id="rId11" Type="http://schemas.microsoft.com/office/2006/relationships/legacyDiagramText" Target="legacyDiagramText11.bin"/><Relationship Id="rId24" Type="http://schemas.microsoft.com/office/2006/relationships/legacyDiagramText" Target="legacyDiagramText24.bin"/><Relationship Id="rId32" Type="http://schemas.microsoft.com/office/2006/relationships/legacyDiagramText" Target="legacyDiagramText32.bin"/><Relationship Id="rId5" Type="http://schemas.microsoft.com/office/2006/relationships/legacyDiagramText" Target="legacyDiagramText5.bin"/><Relationship Id="rId15" Type="http://schemas.microsoft.com/office/2006/relationships/legacyDiagramText" Target="legacyDiagramText15.bin"/><Relationship Id="rId23" Type="http://schemas.microsoft.com/office/2006/relationships/legacyDiagramText" Target="legacyDiagramText23.bin"/><Relationship Id="rId28" Type="http://schemas.microsoft.com/office/2006/relationships/legacyDiagramText" Target="legacyDiagramText28.bin"/><Relationship Id="rId36" Type="http://schemas.microsoft.com/office/2006/relationships/legacyDiagramText" Target="legacyDiagramText36.bin"/><Relationship Id="rId10" Type="http://schemas.microsoft.com/office/2006/relationships/legacyDiagramText" Target="legacyDiagramText10.bin"/><Relationship Id="rId19" Type="http://schemas.microsoft.com/office/2006/relationships/legacyDiagramText" Target="legacyDiagramText19.bin"/><Relationship Id="rId31" Type="http://schemas.microsoft.com/office/2006/relationships/legacyDiagramText" Target="legacyDiagramText31.bin"/><Relationship Id="rId4" Type="http://schemas.microsoft.com/office/2006/relationships/legacyDiagramText" Target="legacyDiagramText4.bin"/><Relationship Id="rId9" Type="http://schemas.microsoft.com/office/2006/relationships/legacyDiagramText" Target="legacyDiagramText9.bin"/><Relationship Id="rId14" Type="http://schemas.microsoft.com/office/2006/relationships/legacyDiagramText" Target="legacyDiagramText14.bin"/><Relationship Id="rId22" Type="http://schemas.microsoft.com/office/2006/relationships/legacyDiagramText" Target="legacyDiagramText22.bin"/><Relationship Id="rId27" Type="http://schemas.microsoft.com/office/2006/relationships/legacyDiagramText" Target="legacyDiagramText27.bin"/><Relationship Id="rId30" Type="http://schemas.microsoft.com/office/2006/relationships/legacyDiagramText" Target="legacyDiagramText30.bin"/><Relationship Id="rId35" Type="http://schemas.microsoft.com/office/2006/relationships/legacyDiagramText" Target="legacyDiagramText35.bin"/></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a:defRPr/>
            </a:pPr>
            <a:endParaRPr lang="fr-FR"/>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pPr>
              <a:defRPr/>
            </a:pPr>
            <a:fld id="{E2A75216-F9EB-40D6-8791-944F5AF35279}" type="datetimeFigureOut">
              <a:rPr lang="fr-FR"/>
              <a:pPr>
                <a:defRPr/>
              </a:pPr>
              <a:t>19/01/2011</a:t>
            </a:fld>
            <a:endParaRPr lang="fr-FR"/>
          </a:p>
        </p:txBody>
      </p:sp>
      <p:sp>
        <p:nvSpPr>
          <p:cNvPr id="4" name="Espace réservé de l'image des diapositives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fr-FR" noProof="0" smtClean="0"/>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fr-FR" noProof="0" smtClean="0"/>
              <a:t>Cliquez pour modifier les styles du texte du masque</a:t>
            </a:r>
          </a:p>
          <a:p>
            <a:pPr lvl="1"/>
            <a:r>
              <a:rPr lang="fr-FR" noProof="0" smtClean="0"/>
              <a:t>Deuxième niveau</a:t>
            </a:r>
          </a:p>
          <a:p>
            <a:pPr lvl="2"/>
            <a:r>
              <a:rPr lang="fr-FR" noProof="0" smtClean="0"/>
              <a:t>Troisième niveau</a:t>
            </a:r>
          </a:p>
          <a:p>
            <a:pPr lvl="3"/>
            <a:r>
              <a:rPr lang="fr-FR" noProof="0" smtClean="0"/>
              <a:t>Quatrième niveau</a:t>
            </a:r>
          </a:p>
          <a:p>
            <a:pPr lvl="4"/>
            <a:r>
              <a:rPr lang="fr-FR" noProof="0" smtClean="0"/>
              <a:t>Cinquième niveau</a:t>
            </a:r>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pPr>
              <a:defRPr/>
            </a:pPr>
            <a:endParaRPr lang="fr-FR"/>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pPr>
              <a:defRPr/>
            </a:pPr>
            <a:fld id="{1E513764-759A-4537-9522-CC0BFBF1DB2B}" type="slidenum">
              <a:rPr lang="fr-FR"/>
              <a:pPr>
                <a:defRPr/>
              </a:pPr>
              <a:t>‹N°›</a:t>
            </a:fld>
            <a:endParaRPr lang="fr-FR"/>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9" name="Titre 8"/>
          <p:cNvSpPr>
            <a:spLocks noGrp="1"/>
          </p:cNvSpPr>
          <p:nvPr>
            <p:ph type="ctrTitle"/>
          </p:nvPr>
        </p:nvSpPr>
        <p:spPr>
          <a:xfrm>
            <a:off x="533400" y="1371600"/>
            <a:ext cx="7851648" cy="1828800"/>
          </a:xfrm>
          <a:ln>
            <a:noFill/>
          </a:ln>
        </p:spPr>
        <p:txBody>
          <a:bodyPr tIns="0" rIns="18288">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lang="fr-FR" smtClean="0"/>
              <a:t>Cliquez pour modifier le style du titre</a:t>
            </a:r>
            <a:endParaRPr lang="en-US"/>
          </a:p>
        </p:txBody>
      </p:sp>
      <p:sp>
        <p:nvSpPr>
          <p:cNvPr id="17" name="Sous-titr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fr-FR" smtClean="0"/>
              <a:t>Cliquez pour modifier le style des sous-titres du masque</a:t>
            </a:r>
            <a:endParaRPr lang="en-US"/>
          </a:p>
        </p:txBody>
      </p:sp>
      <p:sp>
        <p:nvSpPr>
          <p:cNvPr id="4" name="Espace réservé de la date 9"/>
          <p:cNvSpPr>
            <a:spLocks noGrp="1"/>
          </p:cNvSpPr>
          <p:nvPr>
            <p:ph type="dt" sz="half" idx="10"/>
          </p:nvPr>
        </p:nvSpPr>
        <p:spPr/>
        <p:txBody>
          <a:bodyPr/>
          <a:lstStyle>
            <a:lvl1pPr>
              <a:defRPr/>
            </a:lvl1pPr>
          </a:lstStyle>
          <a:p>
            <a:pPr>
              <a:defRPr/>
            </a:pPr>
            <a:fld id="{2CCE4CDB-EA08-4DA1-AAEC-9551223F4336}" type="datetimeFigureOut">
              <a:rPr lang="fr-FR"/>
              <a:pPr>
                <a:defRPr/>
              </a:pPr>
              <a:t>19/01/2011</a:t>
            </a:fld>
            <a:endParaRPr lang="fr-FR"/>
          </a:p>
        </p:txBody>
      </p:sp>
      <p:sp>
        <p:nvSpPr>
          <p:cNvPr id="5" name="Espace réservé du pied de page 21"/>
          <p:cNvSpPr>
            <a:spLocks noGrp="1"/>
          </p:cNvSpPr>
          <p:nvPr>
            <p:ph type="ftr" sz="quarter" idx="11"/>
          </p:nvPr>
        </p:nvSpPr>
        <p:spPr/>
        <p:txBody>
          <a:bodyPr/>
          <a:lstStyle>
            <a:lvl1pPr>
              <a:defRPr/>
            </a:lvl1pPr>
          </a:lstStyle>
          <a:p>
            <a:pPr>
              <a:defRPr/>
            </a:pPr>
            <a:endParaRPr lang="fr-FR"/>
          </a:p>
        </p:txBody>
      </p:sp>
      <p:sp>
        <p:nvSpPr>
          <p:cNvPr id="6" name="Espace réservé du numéro de diapositive 17"/>
          <p:cNvSpPr>
            <a:spLocks noGrp="1"/>
          </p:cNvSpPr>
          <p:nvPr>
            <p:ph type="sldNum" sz="quarter" idx="12"/>
          </p:nvPr>
        </p:nvSpPr>
        <p:spPr/>
        <p:txBody>
          <a:bodyPr/>
          <a:lstStyle>
            <a:lvl1pPr>
              <a:defRPr/>
            </a:lvl1pPr>
          </a:lstStyle>
          <a:p>
            <a:pPr>
              <a:defRPr/>
            </a:pPr>
            <a:fld id="{DCB9AAF8-7CD8-4808-8D5F-197D49D551BE}" type="slidenum">
              <a:rPr lang="fr-FR"/>
              <a:pPr>
                <a:defRPr/>
              </a:pPr>
              <a:t>‹N°›</a:t>
            </a:fld>
            <a:endParaRPr lang="fr-F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en-US"/>
          </a:p>
        </p:txBody>
      </p:sp>
      <p:sp>
        <p:nvSpPr>
          <p:cNvPr id="3" name="Espace réservé du texte vertical 2"/>
          <p:cNvSpPr>
            <a:spLocks noGrp="1"/>
          </p:cNvSpPr>
          <p:nvPr>
            <p:ph type="body" orient="vert" idx="1"/>
          </p:nvPr>
        </p:nvSpPr>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
        <p:nvSpPr>
          <p:cNvPr id="4" name="Espace réservé de la date 9"/>
          <p:cNvSpPr>
            <a:spLocks noGrp="1"/>
          </p:cNvSpPr>
          <p:nvPr>
            <p:ph type="dt" sz="half" idx="10"/>
          </p:nvPr>
        </p:nvSpPr>
        <p:spPr/>
        <p:txBody>
          <a:bodyPr/>
          <a:lstStyle>
            <a:lvl1pPr>
              <a:defRPr/>
            </a:lvl1pPr>
          </a:lstStyle>
          <a:p>
            <a:pPr>
              <a:defRPr/>
            </a:pPr>
            <a:fld id="{B6E9D700-4831-418B-BA29-742CD016B6AF}" type="datetimeFigureOut">
              <a:rPr lang="fr-FR"/>
              <a:pPr>
                <a:defRPr/>
              </a:pPr>
              <a:t>19/01/2011</a:t>
            </a:fld>
            <a:endParaRPr lang="fr-FR"/>
          </a:p>
        </p:txBody>
      </p:sp>
      <p:sp>
        <p:nvSpPr>
          <p:cNvPr id="5" name="Espace réservé du pied de page 21"/>
          <p:cNvSpPr>
            <a:spLocks noGrp="1"/>
          </p:cNvSpPr>
          <p:nvPr>
            <p:ph type="ftr" sz="quarter" idx="11"/>
          </p:nvPr>
        </p:nvSpPr>
        <p:spPr/>
        <p:txBody>
          <a:bodyPr/>
          <a:lstStyle>
            <a:lvl1pPr>
              <a:defRPr/>
            </a:lvl1pPr>
          </a:lstStyle>
          <a:p>
            <a:pPr>
              <a:defRPr/>
            </a:pPr>
            <a:endParaRPr lang="fr-FR"/>
          </a:p>
        </p:txBody>
      </p:sp>
      <p:sp>
        <p:nvSpPr>
          <p:cNvPr id="6" name="Espace réservé du numéro de diapositive 17"/>
          <p:cNvSpPr>
            <a:spLocks noGrp="1"/>
          </p:cNvSpPr>
          <p:nvPr>
            <p:ph type="sldNum" sz="quarter" idx="12"/>
          </p:nvPr>
        </p:nvSpPr>
        <p:spPr/>
        <p:txBody>
          <a:bodyPr/>
          <a:lstStyle>
            <a:lvl1pPr>
              <a:defRPr/>
            </a:lvl1pPr>
          </a:lstStyle>
          <a:p>
            <a:pPr>
              <a:defRPr/>
            </a:pPr>
            <a:fld id="{8F2CF397-B175-4004-B1D9-204B8BA844DA}" type="slidenum">
              <a:rPr lang="fr-FR"/>
              <a:pPr>
                <a:defRPr/>
              </a:pPr>
              <a:t>‹N°›</a:t>
            </a:fld>
            <a:endParaRPr lang="fr-F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914401"/>
            <a:ext cx="2057400" cy="5211763"/>
          </a:xfrm>
        </p:spPr>
        <p:txBody>
          <a:bodyPr vert="eaVert"/>
          <a:lstStyle/>
          <a:p>
            <a:r>
              <a:rPr lang="fr-FR" smtClean="0"/>
              <a:t>Cliquez pour modifier le style du titre</a:t>
            </a:r>
            <a:endParaRPr lang="en-US"/>
          </a:p>
        </p:txBody>
      </p:sp>
      <p:sp>
        <p:nvSpPr>
          <p:cNvPr id="3" name="Espace réservé du texte vertical 2"/>
          <p:cNvSpPr>
            <a:spLocks noGrp="1"/>
          </p:cNvSpPr>
          <p:nvPr>
            <p:ph type="body" orient="vert" idx="1"/>
          </p:nvPr>
        </p:nvSpPr>
        <p:spPr>
          <a:xfrm>
            <a:off x="457200" y="914401"/>
            <a:ext cx="6019800" cy="5211763"/>
          </a:xfrm>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
        <p:nvSpPr>
          <p:cNvPr id="4" name="Espace réservé de la date 9"/>
          <p:cNvSpPr>
            <a:spLocks noGrp="1"/>
          </p:cNvSpPr>
          <p:nvPr>
            <p:ph type="dt" sz="half" idx="10"/>
          </p:nvPr>
        </p:nvSpPr>
        <p:spPr/>
        <p:txBody>
          <a:bodyPr/>
          <a:lstStyle>
            <a:lvl1pPr>
              <a:defRPr/>
            </a:lvl1pPr>
          </a:lstStyle>
          <a:p>
            <a:pPr>
              <a:defRPr/>
            </a:pPr>
            <a:fld id="{BECD75D2-2587-42FC-A6B4-9F03CD6BEE40}" type="datetimeFigureOut">
              <a:rPr lang="fr-FR"/>
              <a:pPr>
                <a:defRPr/>
              </a:pPr>
              <a:t>19/01/2011</a:t>
            </a:fld>
            <a:endParaRPr lang="fr-FR"/>
          </a:p>
        </p:txBody>
      </p:sp>
      <p:sp>
        <p:nvSpPr>
          <p:cNvPr id="5" name="Espace réservé du pied de page 21"/>
          <p:cNvSpPr>
            <a:spLocks noGrp="1"/>
          </p:cNvSpPr>
          <p:nvPr>
            <p:ph type="ftr" sz="quarter" idx="11"/>
          </p:nvPr>
        </p:nvSpPr>
        <p:spPr/>
        <p:txBody>
          <a:bodyPr/>
          <a:lstStyle>
            <a:lvl1pPr>
              <a:defRPr/>
            </a:lvl1pPr>
          </a:lstStyle>
          <a:p>
            <a:pPr>
              <a:defRPr/>
            </a:pPr>
            <a:endParaRPr lang="fr-FR"/>
          </a:p>
        </p:txBody>
      </p:sp>
      <p:sp>
        <p:nvSpPr>
          <p:cNvPr id="6" name="Espace réservé du numéro de diapositive 17"/>
          <p:cNvSpPr>
            <a:spLocks noGrp="1"/>
          </p:cNvSpPr>
          <p:nvPr>
            <p:ph type="sldNum" sz="quarter" idx="12"/>
          </p:nvPr>
        </p:nvSpPr>
        <p:spPr/>
        <p:txBody>
          <a:bodyPr/>
          <a:lstStyle>
            <a:lvl1pPr>
              <a:defRPr/>
            </a:lvl1pPr>
          </a:lstStyle>
          <a:p>
            <a:pPr>
              <a:defRPr/>
            </a:pPr>
            <a:fld id="{F6EC1AC6-8E2F-432D-BBD3-5C922BDE431F}" type="slidenum">
              <a:rPr lang="fr-FR"/>
              <a:pPr>
                <a:defRPr/>
              </a:pPr>
              <a:t>‹N°›</a:t>
            </a:fld>
            <a:endParaRPr lang="fr-F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dgm">
  <p:cSld name="Titre et graphique ou organigramme hiérarchique">
    <p:spTree>
      <p:nvGrpSpPr>
        <p:cNvPr id="1" name=""/>
        <p:cNvGrpSpPr/>
        <p:nvPr/>
      </p:nvGrpSpPr>
      <p:grpSpPr>
        <a:xfrm>
          <a:off x="0" y="0"/>
          <a:ext cx="0" cy="0"/>
          <a:chOff x="0" y="0"/>
          <a:chExt cx="0" cy="0"/>
        </a:xfrm>
      </p:grpSpPr>
      <p:sp>
        <p:nvSpPr>
          <p:cNvPr id="2" name="Titre 1"/>
          <p:cNvSpPr>
            <a:spLocks noGrp="1"/>
          </p:cNvSpPr>
          <p:nvPr>
            <p:ph type="title"/>
          </p:nvPr>
        </p:nvSpPr>
        <p:spPr>
          <a:xfrm>
            <a:off x="1044820" y="287338"/>
            <a:ext cx="5188926" cy="838200"/>
          </a:xfrm>
        </p:spPr>
        <p:txBody>
          <a:bodyPr/>
          <a:lstStyle/>
          <a:p>
            <a:r>
              <a:rPr lang="fr-FR" smtClean="0"/>
              <a:t>Cliquez pour modifier le style du titre</a:t>
            </a:r>
            <a:endParaRPr lang="fr-FR"/>
          </a:p>
        </p:txBody>
      </p:sp>
      <p:sp>
        <p:nvSpPr>
          <p:cNvPr id="3" name="Espace réservé du graphique SmartArt 2"/>
          <p:cNvSpPr>
            <a:spLocks noGrp="1"/>
          </p:cNvSpPr>
          <p:nvPr>
            <p:ph type="dgm" idx="1"/>
          </p:nvPr>
        </p:nvSpPr>
        <p:spPr>
          <a:xfrm>
            <a:off x="509954" y="1800225"/>
            <a:ext cx="8219343" cy="4343400"/>
          </a:xfrm>
        </p:spPr>
        <p:txBody>
          <a:bodyPr/>
          <a:lstStyle/>
          <a:p>
            <a:pPr lvl="0"/>
            <a:endParaRPr lang="fr-FR" noProof="0"/>
          </a:p>
        </p:txBody>
      </p:sp>
      <p:sp>
        <p:nvSpPr>
          <p:cNvPr id="4" name="Espace réservé du pied de page 3"/>
          <p:cNvSpPr>
            <a:spLocks noGrp="1"/>
          </p:cNvSpPr>
          <p:nvPr>
            <p:ph type="ftr" sz="quarter" idx="10"/>
          </p:nvPr>
        </p:nvSpPr>
        <p:spPr>
          <a:xfrm>
            <a:off x="7496175" y="6308725"/>
            <a:ext cx="1277938" cy="304800"/>
          </a:xfrm>
        </p:spPr>
        <p:txBody>
          <a:bodyPr/>
          <a:lstStyle>
            <a:lvl1pPr>
              <a:defRPr/>
            </a:lvl1pPr>
          </a:lstStyle>
          <a:p>
            <a:pPr>
              <a:defRPr/>
            </a:pPr>
            <a:r>
              <a:rPr lang="en-GB" altLang="fr-FR"/>
              <a:t>page </a:t>
            </a:r>
            <a:fld id="{A0CE0DB6-9873-40AB-AF8C-1B25D262425A}" type="slidenum">
              <a:rPr lang="en-GB" altLang="fr-FR"/>
              <a:pPr>
                <a:defRPr/>
              </a:pPr>
              <a:t>‹N°›</a:t>
            </a:fld>
            <a:endParaRPr lang="en-GB" altLang="fr-F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en-US"/>
          </a:p>
        </p:txBody>
      </p:sp>
      <p:sp>
        <p:nvSpPr>
          <p:cNvPr id="3" name="Espace réservé du contenu 2"/>
          <p:cNvSpPr>
            <a:spLocks noGrp="1"/>
          </p:cNvSpPr>
          <p:nvPr>
            <p:ph idx="1"/>
          </p:nvPr>
        </p:nvSpPr>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
        <p:nvSpPr>
          <p:cNvPr id="4" name="Espace réservé de la date 9"/>
          <p:cNvSpPr>
            <a:spLocks noGrp="1"/>
          </p:cNvSpPr>
          <p:nvPr>
            <p:ph type="dt" sz="half" idx="10"/>
          </p:nvPr>
        </p:nvSpPr>
        <p:spPr/>
        <p:txBody>
          <a:bodyPr/>
          <a:lstStyle>
            <a:lvl1pPr>
              <a:defRPr/>
            </a:lvl1pPr>
          </a:lstStyle>
          <a:p>
            <a:pPr>
              <a:defRPr/>
            </a:pPr>
            <a:fld id="{A31765BD-B613-4399-AC49-248CF2663503}" type="datetimeFigureOut">
              <a:rPr lang="fr-FR"/>
              <a:pPr>
                <a:defRPr/>
              </a:pPr>
              <a:t>19/01/2011</a:t>
            </a:fld>
            <a:endParaRPr lang="fr-FR"/>
          </a:p>
        </p:txBody>
      </p:sp>
      <p:sp>
        <p:nvSpPr>
          <p:cNvPr id="5" name="Espace réservé du pied de page 21"/>
          <p:cNvSpPr>
            <a:spLocks noGrp="1"/>
          </p:cNvSpPr>
          <p:nvPr>
            <p:ph type="ftr" sz="quarter" idx="11"/>
          </p:nvPr>
        </p:nvSpPr>
        <p:spPr/>
        <p:txBody>
          <a:bodyPr/>
          <a:lstStyle>
            <a:lvl1pPr>
              <a:defRPr/>
            </a:lvl1pPr>
          </a:lstStyle>
          <a:p>
            <a:pPr>
              <a:defRPr/>
            </a:pPr>
            <a:endParaRPr lang="fr-FR"/>
          </a:p>
        </p:txBody>
      </p:sp>
      <p:sp>
        <p:nvSpPr>
          <p:cNvPr id="6" name="Espace réservé du numéro de diapositive 17"/>
          <p:cNvSpPr>
            <a:spLocks noGrp="1"/>
          </p:cNvSpPr>
          <p:nvPr>
            <p:ph type="sldNum" sz="quarter" idx="12"/>
          </p:nvPr>
        </p:nvSpPr>
        <p:spPr/>
        <p:txBody>
          <a:bodyPr/>
          <a:lstStyle>
            <a:lvl1pPr>
              <a:defRPr/>
            </a:lvl1pPr>
          </a:lstStyle>
          <a:p>
            <a:pPr>
              <a:defRPr/>
            </a:pPr>
            <a:fld id="{2442D4A0-08A0-45CA-B5FF-8F9AFECF4F08}" type="slidenum">
              <a:rPr lang="fr-FR"/>
              <a:pPr>
                <a:defRPr/>
              </a:pPr>
              <a:t>‹N°›</a:t>
            </a:fld>
            <a:endParaRPr lang="fr-F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530352" y="1316736"/>
            <a:ext cx="7772400" cy="1362456"/>
          </a:xfrm>
          <a:ln>
            <a:noFill/>
          </a:ln>
        </p:spPr>
        <p:txBody>
          <a:bodyPr tIns="0">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lang="fr-FR" smtClean="0"/>
              <a:t>Cliquez pour modifier le style du titre</a:t>
            </a:r>
            <a:endParaRPr lang="en-US"/>
          </a:p>
        </p:txBody>
      </p:sp>
      <p:sp>
        <p:nvSpPr>
          <p:cNvPr id="3" name="Espace réservé du texte 2"/>
          <p:cNvSpPr>
            <a:spLocks noGrp="1"/>
          </p:cNvSpPr>
          <p:nvPr>
            <p:ph type="body" idx="1"/>
          </p:nvPr>
        </p:nvSpPr>
        <p:spPr>
          <a:xfrm>
            <a:off x="530352" y="2704664"/>
            <a:ext cx="7772400" cy="1509712"/>
          </a:xfrm>
        </p:spPr>
        <p:txBody>
          <a:bodyPr lIns="45720" rIns="45720"/>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fr-FR" smtClean="0"/>
              <a:t>Cliquez pour modifier les styles du texte du masque</a:t>
            </a:r>
          </a:p>
        </p:txBody>
      </p:sp>
      <p:sp>
        <p:nvSpPr>
          <p:cNvPr id="4" name="Espace réservé de la date 9"/>
          <p:cNvSpPr>
            <a:spLocks noGrp="1"/>
          </p:cNvSpPr>
          <p:nvPr>
            <p:ph type="dt" sz="half" idx="10"/>
          </p:nvPr>
        </p:nvSpPr>
        <p:spPr/>
        <p:txBody>
          <a:bodyPr/>
          <a:lstStyle>
            <a:lvl1pPr>
              <a:defRPr/>
            </a:lvl1pPr>
          </a:lstStyle>
          <a:p>
            <a:pPr>
              <a:defRPr/>
            </a:pPr>
            <a:fld id="{F1B02674-3517-4DE7-88AC-8E24583C88FB}" type="datetimeFigureOut">
              <a:rPr lang="fr-FR"/>
              <a:pPr>
                <a:defRPr/>
              </a:pPr>
              <a:t>19/01/2011</a:t>
            </a:fld>
            <a:endParaRPr lang="fr-FR"/>
          </a:p>
        </p:txBody>
      </p:sp>
      <p:sp>
        <p:nvSpPr>
          <p:cNvPr id="5" name="Espace réservé du pied de page 21"/>
          <p:cNvSpPr>
            <a:spLocks noGrp="1"/>
          </p:cNvSpPr>
          <p:nvPr>
            <p:ph type="ftr" sz="quarter" idx="11"/>
          </p:nvPr>
        </p:nvSpPr>
        <p:spPr/>
        <p:txBody>
          <a:bodyPr/>
          <a:lstStyle>
            <a:lvl1pPr>
              <a:defRPr/>
            </a:lvl1pPr>
          </a:lstStyle>
          <a:p>
            <a:pPr>
              <a:defRPr/>
            </a:pPr>
            <a:endParaRPr lang="fr-FR"/>
          </a:p>
        </p:txBody>
      </p:sp>
      <p:sp>
        <p:nvSpPr>
          <p:cNvPr id="6" name="Espace réservé du numéro de diapositive 17"/>
          <p:cNvSpPr>
            <a:spLocks noGrp="1"/>
          </p:cNvSpPr>
          <p:nvPr>
            <p:ph type="sldNum" sz="quarter" idx="12"/>
          </p:nvPr>
        </p:nvSpPr>
        <p:spPr/>
        <p:txBody>
          <a:bodyPr/>
          <a:lstStyle>
            <a:lvl1pPr>
              <a:defRPr/>
            </a:lvl1pPr>
          </a:lstStyle>
          <a:p>
            <a:pPr>
              <a:defRPr/>
            </a:pPr>
            <a:fld id="{20413D3B-1C10-40A1-A949-462492E2BD55}" type="slidenum">
              <a:rPr lang="fr-FR"/>
              <a:pPr>
                <a:defRPr/>
              </a:pPr>
              <a:t>‹N°›</a:t>
            </a:fld>
            <a:endParaRPr lang="fr-F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a:xfrm>
            <a:off x="457200" y="704088"/>
            <a:ext cx="8229600" cy="1143000"/>
          </a:xfrm>
        </p:spPr>
        <p:txBody>
          <a:bodyPr/>
          <a:lstStyle/>
          <a:p>
            <a:r>
              <a:rPr lang="fr-FR" smtClean="0"/>
              <a:t>Cliquez pour modifier le style du titre</a:t>
            </a:r>
            <a:endParaRPr lang="en-US"/>
          </a:p>
        </p:txBody>
      </p:sp>
      <p:sp>
        <p:nvSpPr>
          <p:cNvPr id="3" name="Espace réservé du contenu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
        <p:nvSpPr>
          <p:cNvPr id="4" name="Espace réservé du contenu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
        <p:nvSpPr>
          <p:cNvPr id="5" name="Espace réservé de la date 9"/>
          <p:cNvSpPr>
            <a:spLocks noGrp="1"/>
          </p:cNvSpPr>
          <p:nvPr>
            <p:ph type="dt" sz="half" idx="10"/>
          </p:nvPr>
        </p:nvSpPr>
        <p:spPr/>
        <p:txBody>
          <a:bodyPr/>
          <a:lstStyle>
            <a:lvl1pPr>
              <a:defRPr/>
            </a:lvl1pPr>
          </a:lstStyle>
          <a:p>
            <a:pPr>
              <a:defRPr/>
            </a:pPr>
            <a:fld id="{0F1856BB-2B9B-4C57-B707-DB61E8AB90AA}" type="datetimeFigureOut">
              <a:rPr lang="fr-FR"/>
              <a:pPr>
                <a:defRPr/>
              </a:pPr>
              <a:t>19/01/2011</a:t>
            </a:fld>
            <a:endParaRPr lang="fr-FR"/>
          </a:p>
        </p:txBody>
      </p:sp>
      <p:sp>
        <p:nvSpPr>
          <p:cNvPr id="6" name="Espace réservé du pied de page 21"/>
          <p:cNvSpPr>
            <a:spLocks noGrp="1"/>
          </p:cNvSpPr>
          <p:nvPr>
            <p:ph type="ftr" sz="quarter" idx="11"/>
          </p:nvPr>
        </p:nvSpPr>
        <p:spPr/>
        <p:txBody>
          <a:bodyPr/>
          <a:lstStyle>
            <a:lvl1pPr>
              <a:defRPr/>
            </a:lvl1pPr>
          </a:lstStyle>
          <a:p>
            <a:pPr>
              <a:defRPr/>
            </a:pPr>
            <a:endParaRPr lang="fr-FR"/>
          </a:p>
        </p:txBody>
      </p:sp>
      <p:sp>
        <p:nvSpPr>
          <p:cNvPr id="7" name="Espace réservé du numéro de diapositive 17"/>
          <p:cNvSpPr>
            <a:spLocks noGrp="1"/>
          </p:cNvSpPr>
          <p:nvPr>
            <p:ph type="sldNum" sz="quarter" idx="12"/>
          </p:nvPr>
        </p:nvSpPr>
        <p:spPr/>
        <p:txBody>
          <a:bodyPr/>
          <a:lstStyle>
            <a:lvl1pPr>
              <a:defRPr/>
            </a:lvl1pPr>
          </a:lstStyle>
          <a:p>
            <a:pPr>
              <a:defRPr/>
            </a:pPr>
            <a:fld id="{C5FCC200-693C-487B-97FA-05475371B899}" type="slidenum">
              <a:rPr lang="fr-FR"/>
              <a:pPr>
                <a:defRPr/>
              </a:pPr>
              <a:t>‹N°›</a:t>
            </a:fld>
            <a:endParaRPr lang="fr-F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704088"/>
            <a:ext cx="8229600" cy="1143000"/>
          </a:xfrm>
        </p:spPr>
        <p:txBody>
          <a:bodyPr/>
          <a:lstStyle>
            <a:lvl1pPr>
              <a:defRPr/>
            </a:lvl1pPr>
          </a:lstStyle>
          <a:p>
            <a:r>
              <a:rPr lang="fr-FR" smtClean="0"/>
              <a:t>Cliquez pour modifier le style du titre</a:t>
            </a:r>
            <a:endParaRPr lang="en-US"/>
          </a:p>
        </p:txBody>
      </p:sp>
      <p:sp>
        <p:nvSpPr>
          <p:cNvPr id="3" name="Espace réservé du texte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a:r>
              <a:rPr lang="fr-FR" smtClean="0"/>
              <a:t>Cliquez pour modifier les styles du texte du masque</a:t>
            </a:r>
          </a:p>
        </p:txBody>
      </p:sp>
      <p:sp>
        <p:nvSpPr>
          <p:cNvPr id="4" name="Espace réservé du texte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a:r>
              <a:rPr lang="fr-FR" smtClean="0"/>
              <a:t>Cliquez pour modifier les styles du texte du masque</a:t>
            </a:r>
          </a:p>
        </p:txBody>
      </p:sp>
      <p:sp>
        <p:nvSpPr>
          <p:cNvPr id="5" name="Espace réservé du contenu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
        <p:nvSpPr>
          <p:cNvPr id="6" name="Espace réservé du contenu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
        <p:nvSpPr>
          <p:cNvPr id="7" name="Espace réservé de la date 9"/>
          <p:cNvSpPr>
            <a:spLocks noGrp="1"/>
          </p:cNvSpPr>
          <p:nvPr>
            <p:ph type="dt" sz="half" idx="10"/>
          </p:nvPr>
        </p:nvSpPr>
        <p:spPr/>
        <p:txBody>
          <a:bodyPr/>
          <a:lstStyle>
            <a:lvl1pPr>
              <a:defRPr/>
            </a:lvl1pPr>
          </a:lstStyle>
          <a:p>
            <a:pPr>
              <a:defRPr/>
            </a:pPr>
            <a:fld id="{F3B192A7-9190-4679-B2E2-7C40EF7BFDD4}" type="datetimeFigureOut">
              <a:rPr lang="fr-FR"/>
              <a:pPr>
                <a:defRPr/>
              </a:pPr>
              <a:t>19/01/2011</a:t>
            </a:fld>
            <a:endParaRPr lang="fr-FR"/>
          </a:p>
        </p:txBody>
      </p:sp>
      <p:sp>
        <p:nvSpPr>
          <p:cNvPr id="8" name="Espace réservé du pied de page 21"/>
          <p:cNvSpPr>
            <a:spLocks noGrp="1"/>
          </p:cNvSpPr>
          <p:nvPr>
            <p:ph type="ftr" sz="quarter" idx="11"/>
          </p:nvPr>
        </p:nvSpPr>
        <p:spPr/>
        <p:txBody>
          <a:bodyPr/>
          <a:lstStyle>
            <a:lvl1pPr>
              <a:defRPr/>
            </a:lvl1pPr>
          </a:lstStyle>
          <a:p>
            <a:pPr>
              <a:defRPr/>
            </a:pPr>
            <a:endParaRPr lang="fr-FR"/>
          </a:p>
        </p:txBody>
      </p:sp>
      <p:sp>
        <p:nvSpPr>
          <p:cNvPr id="9" name="Espace réservé du numéro de diapositive 17"/>
          <p:cNvSpPr>
            <a:spLocks noGrp="1"/>
          </p:cNvSpPr>
          <p:nvPr>
            <p:ph type="sldNum" sz="quarter" idx="12"/>
          </p:nvPr>
        </p:nvSpPr>
        <p:spPr/>
        <p:txBody>
          <a:bodyPr/>
          <a:lstStyle>
            <a:lvl1pPr>
              <a:defRPr/>
            </a:lvl1pPr>
          </a:lstStyle>
          <a:p>
            <a:pPr>
              <a:defRPr/>
            </a:pPr>
            <a:fld id="{DF8A0304-E82D-493A-A5DA-C7C0ECD4E166}" type="slidenum">
              <a:rPr lang="fr-FR"/>
              <a:pPr>
                <a:defRPr/>
              </a:pPr>
              <a:t>‹N°›</a:t>
            </a:fld>
            <a:endParaRPr lang="fr-F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a:xfrm>
            <a:off x="457200" y="704088"/>
            <a:ext cx="8305800" cy="1143000"/>
          </a:xfrm>
        </p:spPr>
        <p:txBody>
          <a:bodyPr>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lang="fr-FR" smtClean="0"/>
              <a:t>Cliquez pour modifier le style du titre</a:t>
            </a:r>
            <a:endParaRPr lang="en-US"/>
          </a:p>
        </p:txBody>
      </p:sp>
      <p:sp>
        <p:nvSpPr>
          <p:cNvPr id="3" name="Espace réservé de la date 9"/>
          <p:cNvSpPr>
            <a:spLocks noGrp="1"/>
          </p:cNvSpPr>
          <p:nvPr>
            <p:ph type="dt" sz="half" idx="10"/>
          </p:nvPr>
        </p:nvSpPr>
        <p:spPr/>
        <p:txBody>
          <a:bodyPr/>
          <a:lstStyle>
            <a:lvl1pPr>
              <a:defRPr/>
            </a:lvl1pPr>
          </a:lstStyle>
          <a:p>
            <a:pPr>
              <a:defRPr/>
            </a:pPr>
            <a:fld id="{85780254-4F5E-43D2-915B-C8E18F4C816F}" type="datetimeFigureOut">
              <a:rPr lang="fr-FR"/>
              <a:pPr>
                <a:defRPr/>
              </a:pPr>
              <a:t>19/01/2011</a:t>
            </a:fld>
            <a:endParaRPr lang="fr-FR"/>
          </a:p>
        </p:txBody>
      </p:sp>
      <p:sp>
        <p:nvSpPr>
          <p:cNvPr id="4" name="Espace réservé du pied de page 21"/>
          <p:cNvSpPr>
            <a:spLocks noGrp="1"/>
          </p:cNvSpPr>
          <p:nvPr>
            <p:ph type="ftr" sz="quarter" idx="11"/>
          </p:nvPr>
        </p:nvSpPr>
        <p:spPr/>
        <p:txBody>
          <a:bodyPr/>
          <a:lstStyle>
            <a:lvl1pPr>
              <a:defRPr/>
            </a:lvl1pPr>
          </a:lstStyle>
          <a:p>
            <a:pPr>
              <a:defRPr/>
            </a:pPr>
            <a:endParaRPr lang="fr-FR"/>
          </a:p>
        </p:txBody>
      </p:sp>
      <p:sp>
        <p:nvSpPr>
          <p:cNvPr id="5" name="Espace réservé du numéro de diapositive 17"/>
          <p:cNvSpPr>
            <a:spLocks noGrp="1"/>
          </p:cNvSpPr>
          <p:nvPr>
            <p:ph type="sldNum" sz="quarter" idx="12"/>
          </p:nvPr>
        </p:nvSpPr>
        <p:spPr/>
        <p:txBody>
          <a:bodyPr/>
          <a:lstStyle>
            <a:lvl1pPr>
              <a:defRPr/>
            </a:lvl1pPr>
          </a:lstStyle>
          <a:p>
            <a:pPr>
              <a:defRPr/>
            </a:pPr>
            <a:fld id="{4183F605-DA09-4A61-AB31-E126F66C0E0E}" type="slidenum">
              <a:rPr lang="fr-FR"/>
              <a:pPr>
                <a:defRPr/>
              </a:pPr>
              <a:t>‹N°›</a:t>
            </a:fld>
            <a:endParaRPr lang="fr-F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9"/>
          <p:cNvSpPr>
            <a:spLocks noGrp="1"/>
          </p:cNvSpPr>
          <p:nvPr>
            <p:ph type="dt" sz="half" idx="10"/>
          </p:nvPr>
        </p:nvSpPr>
        <p:spPr/>
        <p:txBody>
          <a:bodyPr/>
          <a:lstStyle>
            <a:lvl1pPr>
              <a:defRPr/>
            </a:lvl1pPr>
          </a:lstStyle>
          <a:p>
            <a:pPr>
              <a:defRPr/>
            </a:pPr>
            <a:fld id="{0FCD5D26-A6EE-41A5-884C-66E244E86A81}" type="datetimeFigureOut">
              <a:rPr lang="fr-FR"/>
              <a:pPr>
                <a:defRPr/>
              </a:pPr>
              <a:t>19/01/2011</a:t>
            </a:fld>
            <a:endParaRPr lang="fr-FR"/>
          </a:p>
        </p:txBody>
      </p:sp>
      <p:sp>
        <p:nvSpPr>
          <p:cNvPr id="3" name="Espace réservé du pied de page 21"/>
          <p:cNvSpPr>
            <a:spLocks noGrp="1"/>
          </p:cNvSpPr>
          <p:nvPr>
            <p:ph type="ftr" sz="quarter" idx="11"/>
          </p:nvPr>
        </p:nvSpPr>
        <p:spPr/>
        <p:txBody>
          <a:bodyPr/>
          <a:lstStyle>
            <a:lvl1pPr>
              <a:defRPr/>
            </a:lvl1pPr>
          </a:lstStyle>
          <a:p>
            <a:pPr>
              <a:defRPr/>
            </a:pPr>
            <a:endParaRPr lang="fr-FR"/>
          </a:p>
        </p:txBody>
      </p:sp>
      <p:sp>
        <p:nvSpPr>
          <p:cNvPr id="4" name="Espace réservé du numéro de diapositive 17"/>
          <p:cNvSpPr>
            <a:spLocks noGrp="1"/>
          </p:cNvSpPr>
          <p:nvPr>
            <p:ph type="sldNum" sz="quarter" idx="12"/>
          </p:nvPr>
        </p:nvSpPr>
        <p:spPr/>
        <p:txBody>
          <a:bodyPr/>
          <a:lstStyle>
            <a:lvl1pPr>
              <a:defRPr/>
            </a:lvl1pPr>
          </a:lstStyle>
          <a:p>
            <a:pPr>
              <a:defRPr/>
            </a:pPr>
            <a:fld id="{A23F7EBF-7B95-486C-A567-2181AF28B0C4}" type="slidenum">
              <a:rPr lang="fr-FR"/>
              <a:pPr>
                <a:defRPr/>
              </a:pPr>
              <a:t>‹N°›</a:t>
            </a:fld>
            <a:endParaRPr lang="fr-F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685800" y="514352"/>
            <a:ext cx="2743200" cy="1162050"/>
          </a:xfrm>
        </p:spPr>
        <p:txBody>
          <a:bodyPr>
            <a:noAutofit/>
          </a:bodyPr>
          <a:lstStyle>
            <a:lvl1pPr algn="l" rtl="0">
              <a:spcBef>
                <a:spcPct val="0"/>
              </a:spcBef>
              <a:buNone/>
              <a:defRPr sz="2600" b="0">
                <a:ln>
                  <a:noFill/>
                </a:ln>
                <a:solidFill>
                  <a:schemeClr val="tx2"/>
                </a:solidFill>
                <a:effectLst/>
                <a:latin typeface="+mj-lt"/>
                <a:ea typeface="+mj-ea"/>
                <a:cs typeface="+mj-cs"/>
              </a:defRPr>
            </a:lvl1pPr>
          </a:lstStyle>
          <a:p>
            <a:r>
              <a:rPr lang="fr-FR" smtClean="0"/>
              <a:t>Cliquez pour modifier le style du titre</a:t>
            </a:r>
            <a:endParaRPr lang="en-US"/>
          </a:p>
        </p:txBody>
      </p:sp>
      <p:sp>
        <p:nvSpPr>
          <p:cNvPr id="3" name="Espace réservé du texte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a:r>
              <a:rPr lang="fr-FR" smtClean="0"/>
              <a:t>Cliquez pour modifier les styles du texte du masque</a:t>
            </a:r>
          </a:p>
        </p:txBody>
      </p:sp>
      <p:sp>
        <p:nvSpPr>
          <p:cNvPr id="4" name="Espace réservé du contenu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
        <p:nvSpPr>
          <p:cNvPr id="5" name="Espace réservé de la date 9"/>
          <p:cNvSpPr>
            <a:spLocks noGrp="1"/>
          </p:cNvSpPr>
          <p:nvPr>
            <p:ph type="dt" sz="half" idx="10"/>
          </p:nvPr>
        </p:nvSpPr>
        <p:spPr/>
        <p:txBody>
          <a:bodyPr/>
          <a:lstStyle>
            <a:lvl1pPr>
              <a:defRPr/>
            </a:lvl1pPr>
          </a:lstStyle>
          <a:p>
            <a:pPr>
              <a:defRPr/>
            </a:pPr>
            <a:fld id="{F78E0926-0493-4136-BFBD-6FA039A86CB3}" type="datetimeFigureOut">
              <a:rPr lang="fr-FR"/>
              <a:pPr>
                <a:defRPr/>
              </a:pPr>
              <a:t>19/01/2011</a:t>
            </a:fld>
            <a:endParaRPr lang="fr-FR"/>
          </a:p>
        </p:txBody>
      </p:sp>
      <p:sp>
        <p:nvSpPr>
          <p:cNvPr id="6" name="Espace réservé du pied de page 21"/>
          <p:cNvSpPr>
            <a:spLocks noGrp="1"/>
          </p:cNvSpPr>
          <p:nvPr>
            <p:ph type="ftr" sz="quarter" idx="11"/>
          </p:nvPr>
        </p:nvSpPr>
        <p:spPr/>
        <p:txBody>
          <a:bodyPr/>
          <a:lstStyle>
            <a:lvl1pPr>
              <a:defRPr/>
            </a:lvl1pPr>
          </a:lstStyle>
          <a:p>
            <a:pPr>
              <a:defRPr/>
            </a:pPr>
            <a:endParaRPr lang="fr-FR"/>
          </a:p>
        </p:txBody>
      </p:sp>
      <p:sp>
        <p:nvSpPr>
          <p:cNvPr id="7" name="Espace réservé du numéro de diapositive 17"/>
          <p:cNvSpPr>
            <a:spLocks noGrp="1"/>
          </p:cNvSpPr>
          <p:nvPr>
            <p:ph type="sldNum" sz="quarter" idx="12"/>
          </p:nvPr>
        </p:nvSpPr>
        <p:spPr/>
        <p:txBody>
          <a:bodyPr/>
          <a:lstStyle>
            <a:lvl1pPr>
              <a:defRPr/>
            </a:lvl1pPr>
          </a:lstStyle>
          <a:p>
            <a:pPr>
              <a:defRPr/>
            </a:pPr>
            <a:fld id="{F74C4321-5F6F-4EE9-8D08-546036C57107}" type="slidenum">
              <a:rPr lang="fr-FR"/>
              <a:pPr>
                <a:defRPr/>
              </a:pPr>
              <a:t>‹N°›</a:t>
            </a:fld>
            <a:endParaRPr lang="fr-F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5" name="Rogner et arrondir un rectangle à un seul coin 4"/>
          <p:cNvSpPr/>
          <p:nvPr/>
        </p:nvSpPr>
        <p:spPr>
          <a:xfrm rot="420000" flipV="1">
            <a:off x="3165475" y="1108075"/>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anchor="ctr"/>
          <a:lstStyle/>
          <a:p>
            <a:pPr algn="ctr">
              <a:defRPr/>
            </a:pPr>
            <a:endParaRPr lang="en-US"/>
          </a:p>
        </p:txBody>
      </p:sp>
      <p:sp>
        <p:nvSpPr>
          <p:cNvPr id="6" name="Triangle rectangle 5"/>
          <p:cNvSpPr/>
          <p:nvPr/>
        </p:nvSpPr>
        <p:spPr>
          <a:xfrm rot="420000" flipV="1">
            <a:off x="8004175" y="5359400"/>
            <a:ext cx="155575" cy="155575"/>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anchor="ctr"/>
          <a:lstStyle/>
          <a:p>
            <a:pPr algn="ctr">
              <a:defRPr/>
            </a:pPr>
            <a:endParaRPr lang="en-US"/>
          </a:p>
        </p:txBody>
      </p:sp>
      <p:sp>
        <p:nvSpPr>
          <p:cNvPr id="7" name="Forme libre 6"/>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a:lstStyle/>
          <a:p>
            <a:pPr>
              <a:defRPr/>
            </a:pPr>
            <a:endParaRPr lang="en-US">
              <a:latin typeface="+mn-lt"/>
              <a:cs typeface="+mn-cs"/>
            </a:endParaRPr>
          </a:p>
        </p:txBody>
      </p:sp>
      <p:sp>
        <p:nvSpPr>
          <p:cNvPr id="8" name="Forme libre 7"/>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a:lstStyle/>
          <a:p>
            <a:pPr>
              <a:defRPr/>
            </a:pPr>
            <a:endParaRPr lang="en-US">
              <a:latin typeface="+mn-lt"/>
              <a:cs typeface="+mn-cs"/>
            </a:endParaRPr>
          </a:p>
        </p:txBody>
      </p:sp>
      <p:sp>
        <p:nvSpPr>
          <p:cNvPr id="2" name="Titre 1"/>
          <p:cNvSpPr>
            <a:spLocks noGrp="1"/>
          </p:cNvSpPr>
          <p:nvPr>
            <p:ph type="title"/>
          </p:nvPr>
        </p:nvSpPr>
        <p:spPr>
          <a:xfrm>
            <a:off x="609600" y="1176996"/>
            <a:ext cx="2212848" cy="1582621"/>
          </a:xfrm>
        </p:spPr>
        <p:txBody>
          <a:bodyPr lIns="45720" rIns="45720" bIns="45720"/>
          <a:lstStyle>
            <a:lvl1pPr algn="l">
              <a:buNone/>
              <a:defRPr sz="2000" b="1">
                <a:solidFill>
                  <a:schemeClr val="tx2"/>
                </a:solidFill>
              </a:defRPr>
            </a:lvl1pPr>
          </a:lstStyle>
          <a:p>
            <a:r>
              <a:rPr lang="fr-FR" smtClean="0"/>
              <a:t>Cliquez pour modifier le style du titre</a:t>
            </a:r>
            <a:endParaRPr lang="en-US"/>
          </a:p>
        </p:txBody>
      </p:sp>
      <p:sp>
        <p:nvSpPr>
          <p:cNvPr id="4" name="Espace réservé du texte 3"/>
          <p:cNvSpPr>
            <a:spLocks noGrp="1"/>
          </p:cNvSpPr>
          <p:nvPr>
            <p:ph type="body" sz="half" idx="2"/>
          </p:nvPr>
        </p:nvSpPr>
        <p:spPr>
          <a:xfrm>
            <a:off x="609600" y="2828785"/>
            <a:ext cx="2209800" cy="2179320"/>
          </a:xfrm>
        </p:spPr>
        <p:txBody>
          <a:bodyPr lIns="64008" rIns="45720"/>
          <a:lstStyle>
            <a:lvl1pPr marL="0" indent="0" algn="l">
              <a:spcBef>
                <a:spcPts val="250"/>
              </a:spcBef>
              <a:buFontTx/>
              <a:buNone/>
              <a:defRPr sz="1300"/>
            </a:lvl1pPr>
            <a:lvl2pPr>
              <a:defRPr sz="1200"/>
            </a:lvl2pPr>
            <a:lvl3pPr>
              <a:defRPr sz="1000"/>
            </a:lvl3pPr>
            <a:lvl4pPr>
              <a:defRPr sz="900"/>
            </a:lvl4pPr>
            <a:lvl5pPr>
              <a:defRPr sz="900"/>
            </a:lvl5pPr>
          </a:lstStyle>
          <a:p>
            <a:pPr lvl="0"/>
            <a:r>
              <a:rPr lang="fr-FR" smtClean="0"/>
              <a:t>Cliquez pour modifier les styles du texte du masque</a:t>
            </a:r>
          </a:p>
        </p:txBody>
      </p:sp>
      <p:sp>
        <p:nvSpPr>
          <p:cNvPr id="3" name="Espace réservé pour une image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normAutofit/>
          </a:bodyPr>
          <a:lstStyle>
            <a:lvl1pPr marL="0" indent="0">
              <a:buNone/>
              <a:defRPr sz="3200"/>
            </a:lvl1pPr>
          </a:lstStyle>
          <a:p>
            <a:pPr lvl="0"/>
            <a:r>
              <a:rPr lang="fr-FR" noProof="0" smtClean="0"/>
              <a:t>Cliquez sur l'icône pour ajouter une image</a:t>
            </a:r>
            <a:endParaRPr lang="en-US" noProof="0" dirty="0"/>
          </a:p>
        </p:txBody>
      </p:sp>
      <p:sp>
        <p:nvSpPr>
          <p:cNvPr id="9" name="Espace réservé de la date 4"/>
          <p:cNvSpPr>
            <a:spLocks noGrp="1"/>
          </p:cNvSpPr>
          <p:nvPr>
            <p:ph type="dt" sz="half" idx="10"/>
          </p:nvPr>
        </p:nvSpPr>
        <p:spPr/>
        <p:txBody>
          <a:bodyPr/>
          <a:lstStyle>
            <a:lvl1pPr>
              <a:defRPr/>
            </a:lvl1pPr>
          </a:lstStyle>
          <a:p>
            <a:pPr>
              <a:defRPr/>
            </a:pPr>
            <a:fld id="{97A8BDD0-E7B8-4DD7-8306-524E17EA933C}" type="datetimeFigureOut">
              <a:rPr lang="fr-FR"/>
              <a:pPr>
                <a:defRPr/>
              </a:pPr>
              <a:t>19/01/2011</a:t>
            </a:fld>
            <a:endParaRPr lang="fr-FR"/>
          </a:p>
        </p:txBody>
      </p:sp>
      <p:sp>
        <p:nvSpPr>
          <p:cNvPr id="10" name="Espace réservé du pied de page 5"/>
          <p:cNvSpPr>
            <a:spLocks noGrp="1"/>
          </p:cNvSpPr>
          <p:nvPr>
            <p:ph type="ftr" sz="quarter" idx="11"/>
          </p:nvPr>
        </p:nvSpPr>
        <p:spPr/>
        <p:txBody>
          <a:bodyPr/>
          <a:lstStyle>
            <a:lvl1pPr>
              <a:defRPr/>
            </a:lvl1pPr>
          </a:lstStyle>
          <a:p>
            <a:pPr>
              <a:defRPr/>
            </a:pPr>
            <a:endParaRPr lang="fr-FR"/>
          </a:p>
        </p:txBody>
      </p:sp>
      <p:sp>
        <p:nvSpPr>
          <p:cNvPr id="11" name="Espace réservé du numéro de diapositive 6"/>
          <p:cNvSpPr>
            <a:spLocks noGrp="1"/>
          </p:cNvSpPr>
          <p:nvPr>
            <p:ph type="sldNum" sz="quarter" idx="12"/>
          </p:nvPr>
        </p:nvSpPr>
        <p:spPr>
          <a:xfrm>
            <a:off x="8077200" y="6356350"/>
            <a:ext cx="609600" cy="365125"/>
          </a:xfrm>
        </p:spPr>
        <p:txBody>
          <a:bodyPr/>
          <a:lstStyle>
            <a:lvl1pPr>
              <a:defRPr/>
            </a:lvl1pPr>
          </a:lstStyle>
          <a:p>
            <a:pPr>
              <a:defRPr/>
            </a:pPr>
            <a:fld id="{284C58D1-097D-46BE-81C4-E07039CB81AB}" type="slidenum">
              <a:rPr lang="fr-FR"/>
              <a:pPr>
                <a:defRPr/>
              </a:pPr>
              <a:t>‹N°›</a:t>
            </a:fld>
            <a:endParaRPr lang="fr-F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CC66FF">
            <a:alpha val="30980"/>
          </a:srgbClr>
        </a:solidFill>
        <a:effectLst/>
      </p:bgPr>
    </p:bg>
    <p:spTree>
      <p:nvGrpSpPr>
        <p:cNvPr id="1" name=""/>
        <p:cNvGrpSpPr/>
        <p:nvPr/>
      </p:nvGrpSpPr>
      <p:grpSpPr>
        <a:xfrm>
          <a:off x="0" y="0"/>
          <a:ext cx="0" cy="0"/>
          <a:chOff x="0" y="0"/>
          <a:chExt cx="0" cy="0"/>
        </a:xfrm>
      </p:grpSpPr>
      <p:sp>
        <p:nvSpPr>
          <p:cNvPr id="7" name="Forme libre 6"/>
          <p:cNvSpPr>
            <a:spLocks/>
          </p:cNvSpPr>
          <p:nvPr/>
        </p:nvSpPr>
        <p:spPr bwMode="auto">
          <a:xfrm>
            <a:off x="-9525" y="-7938"/>
            <a:ext cx="9163050" cy="1041401"/>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a:lstStyle/>
          <a:p>
            <a:pPr>
              <a:defRPr/>
            </a:pPr>
            <a:endParaRPr lang="en-US">
              <a:latin typeface="+mn-lt"/>
              <a:cs typeface="+mn-cs"/>
            </a:endParaRPr>
          </a:p>
        </p:txBody>
      </p:sp>
      <p:sp>
        <p:nvSpPr>
          <p:cNvPr id="8" name="Forme libre 7"/>
          <p:cNvSpPr>
            <a:spLocks/>
          </p:cNvSpPr>
          <p:nvPr/>
        </p:nvSpPr>
        <p:spPr bwMode="auto">
          <a:xfrm>
            <a:off x="4381500" y="-7938"/>
            <a:ext cx="4762500" cy="638176"/>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a:lstStyle/>
          <a:p>
            <a:pPr>
              <a:defRPr/>
            </a:pPr>
            <a:endParaRPr lang="en-US">
              <a:latin typeface="+mn-lt"/>
              <a:cs typeface="+mn-cs"/>
            </a:endParaRPr>
          </a:p>
        </p:txBody>
      </p:sp>
      <p:sp>
        <p:nvSpPr>
          <p:cNvPr id="2052" name="Espace réservé du titre 8"/>
          <p:cNvSpPr>
            <a:spLocks noGrp="1"/>
          </p:cNvSpPr>
          <p:nvPr>
            <p:ph type="title"/>
          </p:nvPr>
        </p:nvSpPr>
        <p:spPr bwMode="auto">
          <a:xfrm>
            <a:off x="457200" y="704850"/>
            <a:ext cx="8229600" cy="1143000"/>
          </a:xfrm>
          <a:prstGeom prst="rect">
            <a:avLst/>
          </a:prstGeom>
          <a:noFill/>
          <a:ln w="9525">
            <a:noFill/>
            <a:miter lim="800000"/>
            <a:headEnd/>
            <a:tailEnd/>
          </a:ln>
        </p:spPr>
        <p:txBody>
          <a:bodyPr vert="horz" wrap="square" lIns="0" tIns="45720" rIns="0" bIns="0" numCol="1" anchor="b" anchorCtr="0" compatLnSpc="1">
            <a:prstTxWarp prst="textNoShape">
              <a:avLst/>
            </a:prstTxWarp>
          </a:bodyPr>
          <a:lstStyle/>
          <a:p>
            <a:pPr lvl="0"/>
            <a:r>
              <a:rPr lang="fr-FR" smtClean="0"/>
              <a:t>Cliquez pour modifier le style du titre</a:t>
            </a:r>
            <a:endParaRPr lang="en-US" smtClean="0"/>
          </a:p>
        </p:txBody>
      </p:sp>
      <p:sp>
        <p:nvSpPr>
          <p:cNvPr id="2053" name="Espace réservé du texte 29"/>
          <p:cNvSpPr>
            <a:spLocks noGrp="1"/>
          </p:cNvSpPr>
          <p:nvPr>
            <p:ph type="body" idx="1"/>
          </p:nvPr>
        </p:nvSpPr>
        <p:spPr bwMode="auto">
          <a:xfrm>
            <a:off x="457200" y="1935163"/>
            <a:ext cx="8229600" cy="438943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smtClean="0"/>
          </a:p>
        </p:txBody>
      </p:sp>
      <p:sp>
        <p:nvSpPr>
          <p:cNvPr id="10" name="Espace réservé de la date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pPr>
              <a:defRPr/>
            </a:pPr>
            <a:fld id="{BDD391A3-ECC4-4F96-B548-0C8287C61CB8}" type="datetimeFigureOut">
              <a:rPr lang="fr-FR"/>
              <a:pPr>
                <a:defRPr/>
              </a:pPr>
              <a:t>19/01/2011</a:t>
            </a:fld>
            <a:endParaRPr lang="fr-FR"/>
          </a:p>
        </p:txBody>
      </p:sp>
      <p:sp>
        <p:nvSpPr>
          <p:cNvPr id="22" name="Espace réservé du pied de page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pPr>
              <a:defRPr/>
            </a:pPr>
            <a:endParaRPr lang="fr-FR"/>
          </a:p>
        </p:txBody>
      </p:sp>
      <p:sp>
        <p:nvSpPr>
          <p:cNvPr id="18" name="Espace réservé du numéro de diapositive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pPr>
              <a:defRPr/>
            </a:pPr>
            <a:fld id="{DFAF7325-4622-4E75-9C23-F401983A6AEC}" type="slidenum">
              <a:rPr lang="fr-FR"/>
              <a:pPr>
                <a:defRPr/>
              </a:pPr>
              <a:t>‹N°›</a:t>
            </a:fld>
            <a:endParaRPr lang="fr-FR"/>
          </a:p>
        </p:txBody>
      </p:sp>
      <p:grpSp>
        <p:nvGrpSpPr>
          <p:cNvPr id="2057" name="Groupe 1"/>
          <p:cNvGrpSpPr>
            <a:grpSpLocks/>
          </p:cNvGrpSpPr>
          <p:nvPr/>
        </p:nvGrpSpPr>
        <p:grpSpPr bwMode="auto">
          <a:xfrm>
            <a:off x="-19050" y="203200"/>
            <a:ext cx="9180513" cy="647700"/>
            <a:chOff x="-19045" y="216550"/>
            <a:chExt cx="9180548" cy="649224"/>
          </a:xfrm>
        </p:grpSpPr>
        <p:sp>
          <p:nvSpPr>
            <p:cNvPr id="12" name="Forme libre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a:lstStyle/>
            <a:p>
              <a:pPr>
                <a:defRPr/>
              </a:pPr>
              <a:endParaRPr lang="en-US"/>
            </a:p>
          </p:txBody>
        </p:sp>
        <p:sp>
          <p:nvSpPr>
            <p:cNvPr id="13" name="Forme libre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a:lstStyle/>
            <a:p>
              <a:pPr>
                <a:defRPr/>
              </a:pPr>
              <a:endParaRPr lang="en-US"/>
            </a:p>
          </p:txBody>
        </p:sp>
      </p:grpSp>
    </p:spTree>
  </p:cSld>
  <p:clrMap bg1="lt1" tx1="dk1" bg2="lt2" tx2="dk2" accent1="accent1" accent2="accent2" accent3="accent3" accent4="accent4" accent5="accent5" accent6="accent6" hlink="hlink" folHlink="folHlink"/>
  <p:sldLayoutIdLst>
    <p:sldLayoutId id="2147483911" r:id="rId1"/>
    <p:sldLayoutId id="2147483912" r:id="rId2"/>
    <p:sldLayoutId id="2147483913" r:id="rId3"/>
    <p:sldLayoutId id="2147483914" r:id="rId4"/>
    <p:sldLayoutId id="2147483915" r:id="rId5"/>
    <p:sldLayoutId id="2147483916" r:id="rId6"/>
    <p:sldLayoutId id="2147483917" r:id="rId7"/>
    <p:sldLayoutId id="2147483918" r:id="rId8"/>
    <p:sldLayoutId id="2147483921" r:id="rId9"/>
    <p:sldLayoutId id="2147483919" r:id="rId10"/>
    <p:sldLayoutId id="2147483920" r:id="rId11"/>
    <p:sldLayoutId id="2147483922" r:id="rId12"/>
  </p:sldLayoutIdLst>
  <p:txStyles>
    <p:titleStyle>
      <a:lvl1pPr algn="l" rtl="0" eaLnBrk="0" fontAlgn="base" hangingPunct="0">
        <a:spcBef>
          <a:spcPct val="0"/>
        </a:spcBef>
        <a:spcAft>
          <a:spcPct val="0"/>
        </a:spcAft>
        <a:defRPr sz="5000" kern="1200">
          <a:solidFill>
            <a:schemeClr val="tx2"/>
          </a:solidFill>
          <a:latin typeface="+mj-lt"/>
          <a:ea typeface="+mj-ea"/>
          <a:cs typeface="+mj-cs"/>
        </a:defRPr>
      </a:lvl1pPr>
      <a:lvl2pPr algn="l" rtl="0" eaLnBrk="0" fontAlgn="base" hangingPunct="0">
        <a:spcBef>
          <a:spcPct val="0"/>
        </a:spcBef>
        <a:spcAft>
          <a:spcPct val="0"/>
        </a:spcAft>
        <a:defRPr sz="5000">
          <a:solidFill>
            <a:schemeClr val="tx2"/>
          </a:solidFill>
          <a:latin typeface="Calibri" pitchFamily="34" charset="0"/>
        </a:defRPr>
      </a:lvl2pPr>
      <a:lvl3pPr algn="l" rtl="0" eaLnBrk="0" fontAlgn="base" hangingPunct="0">
        <a:spcBef>
          <a:spcPct val="0"/>
        </a:spcBef>
        <a:spcAft>
          <a:spcPct val="0"/>
        </a:spcAft>
        <a:defRPr sz="5000">
          <a:solidFill>
            <a:schemeClr val="tx2"/>
          </a:solidFill>
          <a:latin typeface="Calibri" pitchFamily="34" charset="0"/>
        </a:defRPr>
      </a:lvl3pPr>
      <a:lvl4pPr algn="l" rtl="0" eaLnBrk="0" fontAlgn="base" hangingPunct="0">
        <a:spcBef>
          <a:spcPct val="0"/>
        </a:spcBef>
        <a:spcAft>
          <a:spcPct val="0"/>
        </a:spcAft>
        <a:defRPr sz="5000">
          <a:solidFill>
            <a:schemeClr val="tx2"/>
          </a:solidFill>
          <a:latin typeface="Calibri" pitchFamily="34" charset="0"/>
        </a:defRPr>
      </a:lvl4pPr>
      <a:lvl5pPr algn="l" rtl="0" eaLnBrk="0" fontAlgn="base" hangingPunct="0">
        <a:spcBef>
          <a:spcPct val="0"/>
        </a:spcBef>
        <a:spcAft>
          <a:spcPct val="0"/>
        </a:spcAft>
        <a:defRPr sz="5000">
          <a:solidFill>
            <a:schemeClr val="tx2"/>
          </a:solidFill>
          <a:latin typeface="Calibri" pitchFamily="34" charset="0"/>
        </a:defRPr>
      </a:lvl5pPr>
      <a:lvl6pPr marL="457200" algn="l" rtl="0" fontAlgn="base">
        <a:spcBef>
          <a:spcPct val="0"/>
        </a:spcBef>
        <a:spcAft>
          <a:spcPct val="0"/>
        </a:spcAft>
        <a:defRPr sz="5000">
          <a:solidFill>
            <a:schemeClr val="tx2"/>
          </a:solidFill>
          <a:latin typeface="Calibri" pitchFamily="34" charset="0"/>
        </a:defRPr>
      </a:lvl6pPr>
      <a:lvl7pPr marL="914400" algn="l" rtl="0" fontAlgn="base">
        <a:spcBef>
          <a:spcPct val="0"/>
        </a:spcBef>
        <a:spcAft>
          <a:spcPct val="0"/>
        </a:spcAft>
        <a:defRPr sz="5000">
          <a:solidFill>
            <a:schemeClr val="tx2"/>
          </a:solidFill>
          <a:latin typeface="Calibri" pitchFamily="34" charset="0"/>
        </a:defRPr>
      </a:lvl7pPr>
      <a:lvl8pPr marL="1371600" algn="l" rtl="0" fontAlgn="base">
        <a:spcBef>
          <a:spcPct val="0"/>
        </a:spcBef>
        <a:spcAft>
          <a:spcPct val="0"/>
        </a:spcAft>
        <a:defRPr sz="5000">
          <a:solidFill>
            <a:schemeClr val="tx2"/>
          </a:solidFill>
          <a:latin typeface="Calibri" pitchFamily="34" charset="0"/>
        </a:defRPr>
      </a:lvl8pPr>
      <a:lvl9pPr marL="1828800" algn="l" rtl="0" fontAlgn="base">
        <a:spcBef>
          <a:spcPct val="0"/>
        </a:spcBef>
        <a:spcAft>
          <a:spcPct val="0"/>
        </a:spcAft>
        <a:defRPr sz="5000">
          <a:solidFill>
            <a:schemeClr val="tx2"/>
          </a:solidFill>
          <a:latin typeface="Calibri" pitchFamily="34" charset="0"/>
        </a:defRPr>
      </a:lvl9pPr>
    </p:titleStyle>
    <p:bodyStyle>
      <a:lvl1pPr marL="273050" indent="-273050" algn="l" rtl="0" eaLnBrk="0" fontAlgn="base" hangingPunct="0">
        <a:spcBef>
          <a:spcPct val="20000"/>
        </a:spcBef>
        <a:spcAft>
          <a:spcPct val="0"/>
        </a:spcAft>
        <a:buClr>
          <a:srgbClr val="0BD0D9"/>
        </a:buClr>
        <a:buSzPct val="95000"/>
        <a:buFont typeface="Wingdings 2" pitchFamily="18" charset="2"/>
        <a:buChar char=""/>
        <a:defRPr sz="2600" kern="1200">
          <a:solidFill>
            <a:schemeClr val="tx1"/>
          </a:solidFill>
          <a:latin typeface="+mn-lt"/>
          <a:ea typeface="+mn-ea"/>
          <a:cs typeface="+mn-cs"/>
        </a:defRPr>
      </a:lvl1pPr>
      <a:lvl2pPr marL="639763" indent="-246063" algn="l" rtl="0" eaLnBrk="0" fontAlgn="base" hangingPunct="0">
        <a:spcBef>
          <a:spcPct val="20000"/>
        </a:spcBef>
        <a:spcAft>
          <a:spcPct val="0"/>
        </a:spcAft>
        <a:buClr>
          <a:schemeClr val="accent1"/>
        </a:buClr>
        <a:buSzPct val="85000"/>
        <a:buFont typeface="Wingdings 2" pitchFamily="18" charset="2"/>
        <a:buChar char=""/>
        <a:defRPr sz="2400" kern="1200">
          <a:solidFill>
            <a:schemeClr val="tx1"/>
          </a:solidFill>
          <a:latin typeface="+mn-lt"/>
          <a:ea typeface="+mn-ea"/>
          <a:cs typeface="+mn-cs"/>
        </a:defRPr>
      </a:lvl2pPr>
      <a:lvl3pPr marL="914400" indent="-246063" algn="l" rtl="0" eaLnBrk="0" fontAlgn="base" hangingPunct="0">
        <a:spcBef>
          <a:spcPct val="20000"/>
        </a:spcBef>
        <a:spcAft>
          <a:spcPct val="0"/>
        </a:spcAft>
        <a:buClr>
          <a:schemeClr val="accent2"/>
        </a:buClr>
        <a:buSzPct val="70000"/>
        <a:buFont typeface="Wingdings 2" pitchFamily="18" charset="2"/>
        <a:buChar char=""/>
        <a:defRPr sz="2100" kern="1200">
          <a:solidFill>
            <a:schemeClr val="tx1"/>
          </a:solidFill>
          <a:latin typeface="+mn-lt"/>
          <a:ea typeface="+mn-ea"/>
          <a:cs typeface="+mn-cs"/>
        </a:defRPr>
      </a:lvl3pPr>
      <a:lvl4pPr marL="1187450" indent="-209550" algn="l" rtl="0" eaLnBrk="0" fontAlgn="base" hangingPunct="0">
        <a:spcBef>
          <a:spcPct val="20000"/>
        </a:spcBef>
        <a:spcAft>
          <a:spcPct val="0"/>
        </a:spcAft>
        <a:buClr>
          <a:srgbClr val="0BD0D9"/>
        </a:buClr>
        <a:buSzPct val="65000"/>
        <a:buFont typeface="Wingdings 2" pitchFamily="18" charset="2"/>
        <a:buChar char=""/>
        <a:defRPr sz="2000" kern="1200">
          <a:solidFill>
            <a:schemeClr val="tx1"/>
          </a:solidFill>
          <a:latin typeface="+mn-lt"/>
          <a:ea typeface="+mn-ea"/>
          <a:cs typeface="+mn-cs"/>
        </a:defRPr>
      </a:lvl4pPr>
      <a:lvl5pPr marL="1462088" indent="-209550" algn="l" rtl="0" eaLnBrk="0" fontAlgn="base" hangingPunct="0">
        <a:spcBef>
          <a:spcPct val="20000"/>
        </a:spcBef>
        <a:spcAft>
          <a:spcPct val="0"/>
        </a:spcAft>
        <a:buClr>
          <a:srgbClr val="10CF9B"/>
        </a:buClr>
        <a:buSzPct val="65000"/>
        <a:buFont typeface="Wingdings 2" pitchFamily="18" charset="2"/>
        <a:buChar char=""/>
        <a:defRPr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jpeg"/><Relationship Id="rId3" Type="http://schemas.openxmlformats.org/officeDocument/2006/relationships/image" Target="../media/image3.png"/><Relationship Id="rId7" Type="http://schemas.openxmlformats.org/officeDocument/2006/relationships/image" Target="../media/image6.png"/><Relationship Id="rId2" Type="http://schemas.openxmlformats.org/officeDocument/2006/relationships/image" Target="../media/image2.jpeg"/><Relationship Id="rId1" Type="http://schemas.openxmlformats.org/officeDocument/2006/relationships/slideLayout" Target="../slideLayouts/slideLayout7.xml"/><Relationship Id="rId6" Type="http://schemas.openxmlformats.org/officeDocument/2006/relationships/image" Target="../media/image5.png"/><Relationship Id="rId5" Type="http://schemas.openxmlformats.org/officeDocument/2006/relationships/hyperlink" Target="http://www.bpce.fr/" TargetMode="External"/><Relationship Id="rId4" Type="http://schemas.openxmlformats.org/officeDocument/2006/relationships/image" Target="../media/image4.jpeg"/><Relationship Id="rId9" Type="http://schemas.openxmlformats.org/officeDocument/2006/relationships/image" Target="../media/image8.jpeg"/></Relationships>
</file>

<file path=ppt/slides/_rels/slide10.xml.rels><?xml version="1.0" encoding="UTF-8" standalone="yes"?>
<Relationships xmlns="http://schemas.openxmlformats.org/package/2006/relationships"><Relationship Id="rId8" Type="http://schemas.openxmlformats.org/officeDocument/2006/relationships/image" Target="../media/image32.jpeg"/><Relationship Id="rId3" Type="http://schemas.openxmlformats.org/officeDocument/2006/relationships/hyperlink" Target="http://www.bpce.fr/" TargetMode="External"/><Relationship Id="rId7" Type="http://schemas.openxmlformats.org/officeDocument/2006/relationships/image" Target="../media/image31.jpeg"/><Relationship Id="rId2" Type="http://schemas.openxmlformats.org/officeDocument/2006/relationships/image" Target="../media/image4.jpeg"/><Relationship Id="rId1" Type="http://schemas.openxmlformats.org/officeDocument/2006/relationships/slideLayout" Target="../slideLayouts/slideLayout7.xml"/><Relationship Id="rId6" Type="http://schemas.openxmlformats.org/officeDocument/2006/relationships/image" Target="../media/image30.jpeg"/><Relationship Id="rId5" Type="http://schemas.openxmlformats.org/officeDocument/2006/relationships/image" Target="../media/image6.png"/><Relationship Id="rId4" Type="http://schemas.openxmlformats.org/officeDocument/2006/relationships/image" Target="../media/image5.png"/><Relationship Id="rId9" Type="http://schemas.openxmlformats.org/officeDocument/2006/relationships/image" Target="../media/image33.jpeg"/></Relationships>
</file>

<file path=ppt/slides/_rels/slide11.xml.rels><?xml version="1.0" encoding="UTF-8" standalone="yes"?>
<Relationships xmlns="http://schemas.openxmlformats.org/package/2006/relationships"><Relationship Id="rId8" Type="http://schemas.openxmlformats.org/officeDocument/2006/relationships/image" Target="../media/image36.jpeg"/><Relationship Id="rId3" Type="http://schemas.openxmlformats.org/officeDocument/2006/relationships/hyperlink" Target="http://www.bpce.fr/" TargetMode="External"/><Relationship Id="rId7" Type="http://schemas.openxmlformats.org/officeDocument/2006/relationships/image" Target="../media/image35.jpeg"/><Relationship Id="rId2" Type="http://schemas.openxmlformats.org/officeDocument/2006/relationships/image" Target="../media/image4.jpeg"/><Relationship Id="rId1" Type="http://schemas.openxmlformats.org/officeDocument/2006/relationships/slideLayout" Target="../slideLayouts/slideLayout7.xml"/><Relationship Id="rId6" Type="http://schemas.openxmlformats.org/officeDocument/2006/relationships/image" Target="../media/image34.jpeg"/><Relationship Id="rId5" Type="http://schemas.openxmlformats.org/officeDocument/2006/relationships/image" Target="../media/image6.png"/><Relationship Id="rId4" Type="http://schemas.openxmlformats.org/officeDocument/2006/relationships/image" Target="../media/image5.png"/><Relationship Id="rId9" Type="http://schemas.openxmlformats.org/officeDocument/2006/relationships/image" Target="../media/image37.jpeg"/></Relationships>
</file>

<file path=ppt/slides/_rels/slide12.xml.rels><?xml version="1.0" encoding="UTF-8" standalone="yes"?>
<Relationships xmlns="http://schemas.openxmlformats.org/package/2006/relationships"><Relationship Id="rId3" Type="http://schemas.openxmlformats.org/officeDocument/2006/relationships/hyperlink" Target="http://www.bpce.fr/" TargetMode="External"/><Relationship Id="rId7" Type="http://schemas.openxmlformats.org/officeDocument/2006/relationships/image" Target="../media/image39.jpeg"/><Relationship Id="rId2" Type="http://schemas.openxmlformats.org/officeDocument/2006/relationships/image" Target="../media/image4.jpeg"/><Relationship Id="rId1" Type="http://schemas.openxmlformats.org/officeDocument/2006/relationships/slideLayout" Target="../slideLayouts/slideLayout7.xml"/><Relationship Id="rId6" Type="http://schemas.openxmlformats.org/officeDocument/2006/relationships/image" Target="../media/image38.jpeg"/><Relationship Id="rId5" Type="http://schemas.openxmlformats.org/officeDocument/2006/relationships/image" Target="../media/image6.png"/><Relationship Id="rId4" Type="http://schemas.openxmlformats.org/officeDocument/2006/relationships/image" Target="../media/image5.png"/></Relationships>
</file>

<file path=ppt/slides/_rels/slide13.xml.rels><?xml version="1.0" encoding="UTF-8" standalone="yes"?>
<Relationships xmlns="http://schemas.openxmlformats.org/package/2006/relationships"><Relationship Id="rId8" Type="http://schemas.openxmlformats.org/officeDocument/2006/relationships/image" Target="../media/image42.jpeg"/><Relationship Id="rId3" Type="http://schemas.openxmlformats.org/officeDocument/2006/relationships/image" Target="../media/image4.jpeg"/><Relationship Id="rId7" Type="http://schemas.openxmlformats.org/officeDocument/2006/relationships/image" Target="../media/image41.jpeg"/><Relationship Id="rId2" Type="http://schemas.openxmlformats.org/officeDocument/2006/relationships/image" Target="../media/image40.jpeg"/><Relationship Id="rId1" Type="http://schemas.openxmlformats.org/officeDocument/2006/relationships/slideLayout" Target="../slideLayouts/slideLayout7.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hyperlink" Target="http://www.bpce.fr/" TargetMode="External"/></Relationships>
</file>

<file path=ppt/slides/_rels/slide14.xml.rels><?xml version="1.0" encoding="UTF-8" standalone="yes"?>
<Relationships xmlns="http://schemas.openxmlformats.org/package/2006/relationships"><Relationship Id="rId8" Type="http://schemas.openxmlformats.org/officeDocument/2006/relationships/image" Target="../media/image45.jpeg"/><Relationship Id="rId3" Type="http://schemas.openxmlformats.org/officeDocument/2006/relationships/hyperlink" Target="http://www.bpce.fr/" TargetMode="External"/><Relationship Id="rId7" Type="http://schemas.openxmlformats.org/officeDocument/2006/relationships/image" Target="../media/image44.jpeg"/><Relationship Id="rId2" Type="http://schemas.openxmlformats.org/officeDocument/2006/relationships/image" Target="../media/image4.jpeg"/><Relationship Id="rId1" Type="http://schemas.openxmlformats.org/officeDocument/2006/relationships/slideLayout" Target="../slideLayouts/slideLayout7.xml"/><Relationship Id="rId6" Type="http://schemas.openxmlformats.org/officeDocument/2006/relationships/image" Target="../media/image43.jpeg"/><Relationship Id="rId5" Type="http://schemas.openxmlformats.org/officeDocument/2006/relationships/image" Target="../media/image6.png"/><Relationship Id="rId4" Type="http://schemas.openxmlformats.org/officeDocument/2006/relationships/image" Target="../media/image5.png"/></Relationships>
</file>

<file path=ppt/slides/_rels/slide15.xml.rels><?xml version="1.0" encoding="UTF-8" standalone="yes"?>
<Relationships xmlns="http://schemas.openxmlformats.org/package/2006/relationships"><Relationship Id="rId8" Type="http://schemas.openxmlformats.org/officeDocument/2006/relationships/image" Target="../media/image48.jpeg"/><Relationship Id="rId3" Type="http://schemas.openxmlformats.org/officeDocument/2006/relationships/hyperlink" Target="http://www.bpce.fr/" TargetMode="External"/><Relationship Id="rId7" Type="http://schemas.openxmlformats.org/officeDocument/2006/relationships/image" Target="../media/image47.jpeg"/><Relationship Id="rId2" Type="http://schemas.openxmlformats.org/officeDocument/2006/relationships/image" Target="../media/image4.jpeg"/><Relationship Id="rId1" Type="http://schemas.openxmlformats.org/officeDocument/2006/relationships/slideLayout" Target="../slideLayouts/slideLayout7.xml"/><Relationship Id="rId6" Type="http://schemas.openxmlformats.org/officeDocument/2006/relationships/image" Target="../media/image46.jpeg"/><Relationship Id="rId5" Type="http://schemas.openxmlformats.org/officeDocument/2006/relationships/image" Target="../media/image6.png"/><Relationship Id="rId4" Type="http://schemas.openxmlformats.org/officeDocument/2006/relationships/image" Target="../media/image5.png"/></Relationships>
</file>

<file path=ppt/slides/_rels/slide16.xml.rels><?xml version="1.0" encoding="UTF-8" standalone="yes"?>
<Relationships xmlns="http://schemas.openxmlformats.org/package/2006/relationships"><Relationship Id="rId8" Type="http://schemas.openxmlformats.org/officeDocument/2006/relationships/image" Target="../media/image51.jpeg"/><Relationship Id="rId3" Type="http://schemas.openxmlformats.org/officeDocument/2006/relationships/hyperlink" Target="http://www.bpce.fr/" TargetMode="External"/><Relationship Id="rId7" Type="http://schemas.openxmlformats.org/officeDocument/2006/relationships/image" Target="../media/image50.jpeg"/><Relationship Id="rId2" Type="http://schemas.openxmlformats.org/officeDocument/2006/relationships/image" Target="../media/image4.jpeg"/><Relationship Id="rId1" Type="http://schemas.openxmlformats.org/officeDocument/2006/relationships/slideLayout" Target="../slideLayouts/slideLayout7.xml"/><Relationship Id="rId6" Type="http://schemas.openxmlformats.org/officeDocument/2006/relationships/image" Target="../media/image49.jpeg"/><Relationship Id="rId5" Type="http://schemas.openxmlformats.org/officeDocument/2006/relationships/image" Target="../media/image6.png"/><Relationship Id="rId4" Type="http://schemas.openxmlformats.org/officeDocument/2006/relationships/image" Target="../media/image5.png"/><Relationship Id="rId9" Type="http://schemas.openxmlformats.org/officeDocument/2006/relationships/image" Target="../media/image52.jpeg"/></Relationships>
</file>

<file path=ppt/slides/_rels/slide17.xml.rels><?xml version="1.0" encoding="UTF-8" standalone="yes"?>
<Relationships xmlns="http://schemas.openxmlformats.org/package/2006/relationships"><Relationship Id="rId3" Type="http://schemas.openxmlformats.org/officeDocument/2006/relationships/hyperlink" Target="http://www.bpce.fr/" TargetMode="External"/><Relationship Id="rId2" Type="http://schemas.openxmlformats.org/officeDocument/2006/relationships/image" Target="../media/image4.jpeg"/><Relationship Id="rId1" Type="http://schemas.openxmlformats.org/officeDocument/2006/relationships/slideLayout" Target="../slideLayouts/slideLayout7.xml"/><Relationship Id="rId6" Type="http://schemas.openxmlformats.org/officeDocument/2006/relationships/image" Target="../media/image53.jpeg"/><Relationship Id="rId5" Type="http://schemas.openxmlformats.org/officeDocument/2006/relationships/image" Target="../media/image6.png"/><Relationship Id="rId4" Type="http://schemas.openxmlformats.org/officeDocument/2006/relationships/image" Target="../media/image5.png"/></Relationships>
</file>

<file path=ppt/slides/_rels/slide18.xml.rels><?xml version="1.0" encoding="UTF-8" standalone="yes"?>
<Relationships xmlns="http://schemas.openxmlformats.org/package/2006/relationships"><Relationship Id="rId3" Type="http://schemas.openxmlformats.org/officeDocument/2006/relationships/hyperlink" Target="http://www.bpce.fr/" TargetMode="External"/><Relationship Id="rId2" Type="http://schemas.openxmlformats.org/officeDocument/2006/relationships/image" Target="../media/image4.jpeg"/><Relationship Id="rId1" Type="http://schemas.openxmlformats.org/officeDocument/2006/relationships/slideLayout" Target="../slideLayouts/slideLayout7.xml"/><Relationship Id="rId6" Type="http://schemas.openxmlformats.org/officeDocument/2006/relationships/image" Target="../media/image54.jpeg"/><Relationship Id="rId5" Type="http://schemas.openxmlformats.org/officeDocument/2006/relationships/image" Target="../media/image6.png"/><Relationship Id="rId4" Type="http://schemas.openxmlformats.org/officeDocument/2006/relationships/image" Target="../media/image5.png"/></Relationships>
</file>

<file path=ppt/slides/_rels/slide2.xml.rels><?xml version="1.0" encoding="UTF-8" standalone="yes"?>
<Relationships xmlns="http://schemas.openxmlformats.org/package/2006/relationships"><Relationship Id="rId3" Type="http://schemas.openxmlformats.org/officeDocument/2006/relationships/image" Target="../media/image10.jpeg"/><Relationship Id="rId7" Type="http://schemas.openxmlformats.org/officeDocument/2006/relationships/image" Target="../media/image6.png"/><Relationship Id="rId2" Type="http://schemas.openxmlformats.org/officeDocument/2006/relationships/image" Target="../media/image9.jpeg"/><Relationship Id="rId1" Type="http://schemas.openxmlformats.org/officeDocument/2006/relationships/slideLayout" Target="../slideLayouts/slideLayout7.xml"/><Relationship Id="rId6" Type="http://schemas.openxmlformats.org/officeDocument/2006/relationships/image" Target="../media/image5.png"/><Relationship Id="rId5" Type="http://schemas.openxmlformats.org/officeDocument/2006/relationships/hyperlink" Target="http://www.bpce.fr/" TargetMode="External"/><Relationship Id="rId4" Type="http://schemas.openxmlformats.org/officeDocument/2006/relationships/image" Target="../media/image4.jpeg"/></Relationships>
</file>

<file path=ppt/slides/_rels/slide3.xml.rels><?xml version="1.0" encoding="UTF-8" standalone="yes"?>
<Relationships xmlns="http://schemas.openxmlformats.org/package/2006/relationships"><Relationship Id="rId3" Type="http://schemas.openxmlformats.org/officeDocument/2006/relationships/image" Target="../media/image11.jpeg"/><Relationship Id="rId7" Type="http://schemas.openxmlformats.org/officeDocument/2006/relationships/image" Target="../media/image6.png"/><Relationship Id="rId2" Type="http://schemas.openxmlformats.org/officeDocument/2006/relationships/slideLayout" Target="../slideLayouts/slideLayout12.xml"/><Relationship Id="rId1" Type="http://schemas.openxmlformats.org/officeDocument/2006/relationships/vmlDrawing" Target="../drawings/vmlDrawing1.vml"/><Relationship Id="rId6" Type="http://schemas.openxmlformats.org/officeDocument/2006/relationships/image" Target="../media/image5.png"/><Relationship Id="rId5" Type="http://schemas.openxmlformats.org/officeDocument/2006/relationships/hyperlink" Target="http://www.bpce.fr/" TargetMode="External"/><Relationship Id="rId4" Type="http://schemas.openxmlformats.org/officeDocument/2006/relationships/image" Target="../media/image4.jpeg"/></Relationships>
</file>

<file path=ppt/slides/_rels/slide4.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13.jpeg"/><Relationship Id="rId7" Type="http://schemas.openxmlformats.org/officeDocument/2006/relationships/image" Target="../media/image5.png"/><Relationship Id="rId2" Type="http://schemas.openxmlformats.org/officeDocument/2006/relationships/image" Target="../media/image12.jpeg"/><Relationship Id="rId1" Type="http://schemas.openxmlformats.org/officeDocument/2006/relationships/slideLayout" Target="../slideLayouts/slideLayout7.xml"/><Relationship Id="rId6" Type="http://schemas.openxmlformats.org/officeDocument/2006/relationships/hyperlink" Target="http://www.bpce.fr/" TargetMode="External"/><Relationship Id="rId5" Type="http://schemas.openxmlformats.org/officeDocument/2006/relationships/image" Target="../media/image4.jpeg"/><Relationship Id="rId4" Type="http://schemas.openxmlformats.org/officeDocument/2006/relationships/image" Target="../media/image14.jpeg"/></Relationships>
</file>

<file path=ppt/slides/_rels/slide5.xml.rels><?xml version="1.0" encoding="UTF-8" standalone="yes"?>
<Relationships xmlns="http://schemas.openxmlformats.org/package/2006/relationships"><Relationship Id="rId3" Type="http://schemas.openxmlformats.org/officeDocument/2006/relationships/hyperlink" Target="http://www.bpce.fr/" TargetMode="External"/><Relationship Id="rId2" Type="http://schemas.openxmlformats.org/officeDocument/2006/relationships/image" Target="../media/image4.jpeg"/><Relationship Id="rId1" Type="http://schemas.openxmlformats.org/officeDocument/2006/relationships/slideLayout" Target="../slideLayouts/slideLayout7.xml"/><Relationship Id="rId6" Type="http://schemas.openxmlformats.org/officeDocument/2006/relationships/image" Target="../media/image15.jpeg"/><Relationship Id="rId5" Type="http://schemas.openxmlformats.org/officeDocument/2006/relationships/image" Target="../media/image6.png"/><Relationship Id="rId4" Type="http://schemas.openxmlformats.org/officeDocument/2006/relationships/image" Target="../media/image5.png"/></Relationships>
</file>

<file path=ppt/slides/_rels/slide6.xml.rels><?xml version="1.0" encoding="UTF-8" standalone="yes"?>
<Relationships xmlns="http://schemas.openxmlformats.org/package/2006/relationships"><Relationship Id="rId8" Type="http://schemas.openxmlformats.org/officeDocument/2006/relationships/image" Target="../media/image18.jpeg"/><Relationship Id="rId3" Type="http://schemas.openxmlformats.org/officeDocument/2006/relationships/hyperlink" Target="http://www.bpce.fr/" TargetMode="External"/><Relationship Id="rId7" Type="http://schemas.openxmlformats.org/officeDocument/2006/relationships/image" Target="../media/image17.jpeg"/><Relationship Id="rId2" Type="http://schemas.openxmlformats.org/officeDocument/2006/relationships/image" Target="../media/image4.jpeg"/><Relationship Id="rId1" Type="http://schemas.openxmlformats.org/officeDocument/2006/relationships/slideLayout" Target="../slideLayouts/slideLayout7.xml"/><Relationship Id="rId6" Type="http://schemas.openxmlformats.org/officeDocument/2006/relationships/image" Target="../media/image16.jpeg"/><Relationship Id="rId5" Type="http://schemas.openxmlformats.org/officeDocument/2006/relationships/image" Target="../media/image6.png"/><Relationship Id="rId4" Type="http://schemas.openxmlformats.org/officeDocument/2006/relationships/image" Target="../media/image5.png"/><Relationship Id="rId9" Type="http://schemas.openxmlformats.org/officeDocument/2006/relationships/image" Target="../media/image19.jpeg"/></Relationships>
</file>

<file path=ppt/slides/_rels/slide7.xml.rels><?xml version="1.0" encoding="UTF-8" standalone="yes"?>
<Relationships xmlns="http://schemas.openxmlformats.org/package/2006/relationships"><Relationship Id="rId8" Type="http://schemas.openxmlformats.org/officeDocument/2006/relationships/image" Target="../media/image22.jpeg"/><Relationship Id="rId3" Type="http://schemas.openxmlformats.org/officeDocument/2006/relationships/image" Target="../media/image4.jpeg"/><Relationship Id="rId7" Type="http://schemas.openxmlformats.org/officeDocument/2006/relationships/image" Target="../media/image21.jpeg"/><Relationship Id="rId2" Type="http://schemas.openxmlformats.org/officeDocument/2006/relationships/image" Target="../media/image20.jpeg"/><Relationship Id="rId1" Type="http://schemas.openxmlformats.org/officeDocument/2006/relationships/slideLayout" Target="../slideLayouts/slideLayout7.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hyperlink" Target="http://www.bpce.fr/" TargetMode="External"/></Relationships>
</file>

<file path=ppt/slides/_rels/slide8.xml.rels><?xml version="1.0" encoding="UTF-8" standalone="yes"?>
<Relationships xmlns="http://schemas.openxmlformats.org/package/2006/relationships"><Relationship Id="rId8" Type="http://schemas.openxmlformats.org/officeDocument/2006/relationships/image" Target="../media/image25.jpeg"/><Relationship Id="rId3" Type="http://schemas.openxmlformats.org/officeDocument/2006/relationships/hyperlink" Target="http://www.bpce.fr/" TargetMode="External"/><Relationship Id="rId7" Type="http://schemas.openxmlformats.org/officeDocument/2006/relationships/image" Target="../media/image24.jpeg"/><Relationship Id="rId2" Type="http://schemas.openxmlformats.org/officeDocument/2006/relationships/image" Target="../media/image4.jpeg"/><Relationship Id="rId1" Type="http://schemas.openxmlformats.org/officeDocument/2006/relationships/slideLayout" Target="../slideLayouts/slideLayout7.xml"/><Relationship Id="rId6" Type="http://schemas.openxmlformats.org/officeDocument/2006/relationships/image" Target="../media/image23.jpeg"/><Relationship Id="rId5" Type="http://schemas.openxmlformats.org/officeDocument/2006/relationships/image" Target="../media/image6.png"/><Relationship Id="rId4" Type="http://schemas.openxmlformats.org/officeDocument/2006/relationships/image" Target="../media/image5.png"/></Relationships>
</file>

<file path=ppt/slides/_rels/slide9.xml.rels><?xml version="1.0" encoding="UTF-8" standalone="yes"?>
<Relationships xmlns="http://schemas.openxmlformats.org/package/2006/relationships"><Relationship Id="rId8" Type="http://schemas.openxmlformats.org/officeDocument/2006/relationships/image" Target="../media/image28.jpeg"/><Relationship Id="rId3" Type="http://schemas.openxmlformats.org/officeDocument/2006/relationships/hyperlink" Target="http://www.bpce.fr/" TargetMode="External"/><Relationship Id="rId7" Type="http://schemas.openxmlformats.org/officeDocument/2006/relationships/image" Target="../media/image27.jpeg"/><Relationship Id="rId2" Type="http://schemas.openxmlformats.org/officeDocument/2006/relationships/image" Target="../media/image4.jpeg"/><Relationship Id="rId1" Type="http://schemas.openxmlformats.org/officeDocument/2006/relationships/slideLayout" Target="../slideLayouts/slideLayout7.xml"/><Relationship Id="rId6" Type="http://schemas.openxmlformats.org/officeDocument/2006/relationships/image" Target="../media/image26.jpeg"/><Relationship Id="rId5" Type="http://schemas.openxmlformats.org/officeDocument/2006/relationships/image" Target="../media/image6.png"/><Relationship Id="rId4" Type="http://schemas.openxmlformats.org/officeDocument/2006/relationships/image" Target="../media/image5.png"/><Relationship Id="rId9" Type="http://schemas.openxmlformats.org/officeDocument/2006/relationships/image" Target="../media/image29.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67" descr="C:\Users\Antoine Dias Ramalho\Pictures\Stage Paris2010\SDC12384.JPG"/>
          <p:cNvPicPr>
            <a:picLocks noChangeAspect="1" noChangeArrowheads="1"/>
          </p:cNvPicPr>
          <p:nvPr/>
        </p:nvPicPr>
        <p:blipFill>
          <a:blip r:embed="rId2" cstate="screen"/>
          <a:srcRect/>
          <a:stretch>
            <a:fillRect/>
          </a:stretch>
        </p:blipFill>
        <p:spPr bwMode="auto">
          <a:xfrm>
            <a:off x="3924300" y="4167188"/>
            <a:ext cx="4192588" cy="2574925"/>
          </a:xfrm>
          <a:prstGeom prst="rect">
            <a:avLst/>
          </a:prstGeom>
          <a:noFill/>
          <a:ln w="9525">
            <a:noFill/>
            <a:miter lim="800000"/>
            <a:headEnd/>
            <a:tailEnd/>
          </a:ln>
        </p:spPr>
      </p:pic>
      <p:sp>
        <p:nvSpPr>
          <p:cNvPr id="5123" name="WordArt 265"/>
          <p:cNvSpPr>
            <a:spLocks noChangeArrowheads="1" noChangeShapeType="1" noTextEdit="1"/>
          </p:cNvSpPr>
          <p:nvPr/>
        </p:nvSpPr>
        <p:spPr bwMode="auto">
          <a:xfrm>
            <a:off x="539750" y="406400"/>
            <a:ext cx="8424863" cy="1366838"/>
          </a:xfrm>
          <a:prstGeom prst="rect">
            <a:avLst/>
          </a:prstGeom>
        </p:spPr>
        <p:txBody>
          <a:bodyPr wrap="none" fromWordArt="1">
            <a:prstTxWarp prst="textWave1">
              <a:avLst>
                <a:gd name="adj1" fmla="val 20000"/>
                <a:gd name="adj2" fmla="val -278"/>
              </a:avLst>
            </a:prstTxWarp>
          </a:bodyPr>
          <a:lstStyle/>
          <a:p>
            <a:pPr algn="ctr"/>
            <a:r>
              <a:rPr lang="fr-FR" sz="3600" kern="10" dirty="0">
                <a:ln w="9525">
                  <a:solidFill>
                    <a:srgbClr val="C6D9F1"/>
                  </a:solidFill>
                  <a:round/>
                  <a:headEnd/>
                  <a:tailEnd/>
                </a:ln>
                <a:solidFill>
                  <a:srgbClr val="0000FF"/>
                </a:solidFill>
                <a:latin typeface="French Script MT"/>
              </a:rPr>
              <a:t>"Un stage en images..."</a:t>
            </a:r>
          </a:p>
        </p:txBody>
      </p:sp>
      <p:sp>
        <p:nvSpPr>
          <p:cNvPr id="9" name="ZoneTexte 260"/>
          <p:cNvSpPr txBox="1">
            <a:spLocks noChangeArrowheads="1"/>
          </p:cNvSpPr>
          <p:nvPr/>
        </p:nvSpPr>
        <p:spPr bwMode="auto">
          <a:xfrm>
            <a:off x="358775" y="4051300"/>
            <a:ext cx="3276600" cy="1754188"/>
          </a:xfrm>
          <a:prstGeom prst="rect">
            <a:avLst/>
          </a:prstGeom>
          <a:noFill/>
          <a:ln w="9525">
            <a:noFill/>
            <a:miter lim="800000"/>
            <a:headEnd/>
            <a:tailEnd/>
          </a:ln>
        </p:spPr>
        <p:txBody>
          <a:bodyPr>
            <a:spAutoFit/>
          </a:bodyPr>
          <a:lstStyle/>
          <a:p>
            <a:pPr algn="ctr">
              <a:defRPr/>
            </a:pPr>
            <a:r>
              <a:rPr lang="fr-FR" b="1" dirty="0">
                <a:solidFill>
                  <a:srgbClr val="0000FF"/>
                </a:solidFill>
                <a:latin typeface="+mj-lt"/>
              </a:rPr>
              <a:t>STAGE CERPET </a:t>
            </a:r>
          </a:p>
          <a:p>
            <a:pPr algn="ctr">
              <a:defRPr/>
            </a:pPr>
            <a:r>
              <a:rPr lang="fr-FR" b="1" dirty="0">
                <a:solidFill>
                  <a:srgbClr val="0000FF"/>
                </a:solidFill>
                <a:latin typeface="+mj-lt"/>
              </a:rPr>
              <a:t>SODEXO - BANQUE POPULAIRE CAISSE D’EPARGNE</a:t>
            </a:r>
          </a:p>
          <a:p>
            <a:pPr algn="ctr">
              <a:defRPr/>
            </a:pPr>
            <a:r>
              <a:rPr lang="fr-FR" b="1" dirty="0">
                <a:solidFill>
                  <a:srgbClr val="0000FF"/>
                </a:solidFill>
                <a:latin typeface="+mj-lt"/>
              </a:rPr>
              <a:t>du 28 juin 2010 au 2 juillet 2010.</a:t>
            </a:r>
          </a:p>
          <a:p>
            <a:pPr algn="ctr">
              <a:defRPr/>
            </a:pPr>
            <a:r>
              <a:rPr lang="fr-FR" b="1" dirty="0">
                <a:solidFill>
                  <a:srgbClr val="0000FF"/>
                </a:solidFill>
                <a:latin typeface="+mj-lt"/>
              </a:rPr>
              <a:t>A. DIAS RAMALHO Professeur Lycée Léon BLUM PERPIGNAN</a:t>
            </a:r>
          </a:p>
        </p:txBody>
      </p:sp>
      <p:pic>
        <p:nvPicPr>
          <p:cNvPr id="5125" name="Picture 6"/>
          <p:cNvPicPr>
            <a:picLocks noChangeAspect="1" noChangeArrowheads="1"/>
          </p:cNvPicPr>
          <p:nvPr/>
        </p:nvPicPr>
        <p:blipFill>
          <a:blip r:embed="rId3" cstate="screen"/>
          <a:srcRect/>
          <a:stretch>
            <a:fillRect/>
          </a:stretch>
        </p:blipFill>
        <p:spPr bwMode="auto">
          <a:xfrm>
            <a:off x="539750" y="5805488"/>
            <a:ext cx="2952750" cy="917575"/>
          </a:xfrm>
          <a:prstGeom prst="rect">
            <a:avLst/>
          </a:prstGeom>
          <a:noFill/>
          <a:ln w="9525">
            <a:noFill/>
            <a:miter lim="800000"/>
            <a:headEnd/>
            <a:tailEnd/>
          </a:ln>
        </p:spPr>
      </p:pic>
      <p:grpSp>
        <p:nvGrpSpPr>
          <p:cNvPr id="5126" name="Groupe 11"/>
          <p:cNvGrpSpPr>
            <a:grpSpLocks/>
          </p:cNvGrpSpPr>
          <p:nvPr/>
        </p:nvGrpSpPr>
        <p:grpSpPr bwMode="auto">
          <a:xfrm>
            <a:off x="8256588" y="5445125"/>
            <a:ext cx="779462" cy="1268413"/>
            <a:chOff x="8256588" y="5445125"/>
            <a:chExt cx="779462" cy="1268413"/>
          </a:xfrm>
        </p:grpSpPr>
        <p:grpSp>
          <p:nvGrpSpPr>
            <p:cNvPr id="5129" name="Groupe 19"/>
            <p:cNvGrpSpPr>
              <a:grpSpLocks/>
            </p:cNvGrpSpPr>
            <p:nvPr/>
          </p:nvGrpSpPr>
          <p:grpSpPr bwMode="auto">
            <a:xfrm>
              <a:off x="8256582" y="5445125"/>
              <a:ext cx="779461" cy="1268413"/>
              <a:chOff x="8257028" y="5445224"/>
              <a:chExt cx="779461" cy="1268090"/>
            </a:xfrm>
          </p:grpSpPr>
          <p:grpSp>
            <p:nvGrpSpPr>
              <p:cNvPr id="5131" name="Groupe 1"/>
              <p:cNvGrpSpPr>
                <a:grpSpLocks/>
              </p:cNvGrpSpPr>
              <p:nvPr/>
            </p:nvGrpSpPr>
            <p:grpSpPr bwMode="auto">
              <a:xfrm>
                <a:off x="8257028" y="5805264"/>
                <a:ext cx="779461" cy="908050"/>
                <a:chOff x="4080470" y="2708920"/>
                <a:chExt cx="779562" cy="907219"/>
              </a:xfrm>
            </p:grpSpPr>
            <p:pic>
              <p:nvPicPr>
                <p:cNvPr id="5133" name="Picture 2" descr="100-0091_IMG.JPG"/>
                <p:cNvPicPr>
                  <a:picLocks noChangeAspect="1" noChangeArrowheads="1"/>
                </p:cNvPicPr>
                <p:nvPr/>
              </p:nvPicPr>
              <p:blipFill>
                <a:blip r:embed="rId4" cstate="screen"/>
                <a:srcRect/>
                <a:stretch>
                  <a:fillRect/>
                </a:stretch>
              </p:blipFill>
              <p:spPr bwMode="auto">
                <a:xfrm>
                  <a:off x="4147374" y="2708920"/>
                  <a:ext cx="658752" cy="878334"/>
                </a:xfrm>
                <a:prstGeom prst="rect">
                  <a:avLst/>
                </a:prstGeom>
                <a:noFill/>
                <a:ln w="9525">
                  <a:noFill/>
                  <a:miter lim="800000"/>
                  <a:headEnd/>
                  <a:tailEnd/>
                </a:ln>
              </p:spPr>
            </p:pic>
            <p:pic>
              <p:nvPicPr>
                <p:cNvPr id="5134" name="Picture 4" descr="Lien vers l'accueil du site www.bpce.fr">
                  <a:hlinkClick r:id="rId5" tooltip="BPCE"/>
                </p:cNvPr>
                <p:cNvPicPr>
                  <a:picLocks noChangeAspect="1" noChangeArrowheads="1"/>
                </p:cNvPicPr>
                <p:nvPr/>
              </p:nvPicPr>
              <p:blipFill>
                <a:blip r:embed="rId6" cstate="screen"/>
                <a:srcRect/>
                <a:stretch>
                  <a:fillRect/>
                </a:stretch>
              </p:blipFill>
              <p:spPr bwMode="auto">
                <a:xfrm>
                  <a:off x="4080470" y="3415743"/>
                  <a:ext cx="779562" cy="200396"/>
                </a:xfrm>
                <a:prstGeom prst="rect">
                  <a:avLst/>
                </a:prstGeom>
                <a:noFill/>
                <a:ln w="9525">
                  <a:noFill/>
                  <a:miter lim="800000"/>
                  <a:headEnd/>
                  <a:tailEnd/>
                </a:ln>
              </p:spPr>
            </p:pic>
          </p:grpSp>
          <p:pic>
            <p:nvPicPr>
              <p:cNvPr id="5132" name="Picture 11"/>
              <p:cNvPicPr>
                <a:picLocks noChangeAspect="1" noChangeArrowheads="1"/>
              </p:cNvPicPr>
              <p:nvPr/>
            </p:nvPicPr>
            <p:blipFill>
              <a:blip r:embed="rId7" cstate="screen"/>
              <a:srcRect/>
              <a:stretch>
                <a:fillRect/>
              </a:stretch>
            </p:blipFill>
            <p:spPr bwMode="auto">
              <a:xfrm>
                <a:off x="8316416" y="5445224"/>
                <a:ext cx="648072" cy="360040"/>
              </a:xfrm>
              <a:prstGeom prst="rect">
                <a:avLst/>
              </a:prstGeom>
              <a:noFill/>
              <a:ln w="9525">
                <a:noFill/>
                <a:miter lim="800000"/>
                <a:headEnd/>
                <a:tailEnd/>
              </a:ln>
            </p:spPr>
          </p:pic>
        </p:grpSp>
        <p:sp>
          <p:nvSpPr>
            <p:cNvPr id="5130" name="ZoneTexte 10"/>
            <p:cNvSpPr txBox="1">
              <a:spLocks noChangeArrowheads="1"/>
            </p:cNvSpPr>
            <p:nvPr/>
          </p:nvSpPr>
          <p:spPr bwMode="auto">
            <a:xfrm>
              <a:off x="8316416" y="5873497"/>
              <a:ext cx="504056" cy="215444"/>
            </a:xfrm>
            <a:prstGeom prst="rect">
              <a:avLst/>
            </a:prstGeom>
            <a:noFill/>
            <a:ln w="9525">
              <a:noFill/>
              <a:miter lim="800000"/>
              <a:headEnd/>
              <a:tailEnd/>
            </a:ln>
          </p:spPr>
          <p:txBody>
            <a:bodyPr>
              <a:spAutoFit/>
            </a:bodyPr>
            <a:lstStyle/>
            <a:p>
              <a:r>
                <a:rPr lang="fr-FR" sz="800">
                  <a:solidFill>
                    <a:srgbClr val="0000FF"/>
                  </a:solidFill>
                  <a:latin typeface="Book Antiqua" pitchFamily="18" charset="0"/>
                </a:rPr>
                <a:t>ADR</a:t>
              </a:r>
            </a:p>
          </p:txBody>
        </p:sp>
      </p:grpSp>
      <p:pic>
        <p:nvPicPr>
          <p:cNvPr id="5127" name="Picture 8" descr="SDC12383"/>
          <p:cNvPicPr>
            <a:picLocks noChangeAspect="1" noChangeArrowheads="1"/>
          </p:cNvPicPr>
          <p:nvPr/>
        </p:nvPicPr>
        <p:blipFill>
          <a:blip r:embed="rId8" cstate="screen"/>
          <a:srcRect/>
          <a:stretch>
            <a:fillRect/>
          </a:stretch>
        </p:blipFill>
        <p:spPr bwMode="auto">
          <a:xfrm>
            <a:off x="5219700" y="1700213"/>
            <a:ext cx="3543300" cy="2378075"/>
          </a:xfrm>
          <a:prstGeom prst="rect">
            <a:avLst/>
          </a:prstGeom>
          <a:noFill/>
          <a:ln w="9525">
            <a:noFill/>
            <a:miter lim="800000"/>
            <a:headEnd/>
            <a:tailEnd/>
          </a:ln>
        </p:spPr>
      </p:pic>
      <p:pic>
        <p:nvPicPr>
          <p:cNvPr id="5128" name="Picture 15" descr="C:\Users\Antoine Dias Ramalho\Pictures\bpce.jpg"/>
          <p:cNvPicPr>
            <a:picLocks noChangeAspect="1" noChangeArrowheads="1"/>
          </p:cNvPicPr>
          <p:nvPr/>
        </p:nvPicPr>
        <p:blipFill>
          <a:blip r:embed="rId9" cstate="screen"/>
          <a:srcRect/>
          <a:stretch>
            <a:fillRect/>
          </a:stretch>
        </p:blipFill>
        <p:spPr bwMode="auto">
          <a:xfrm>
            <a:off x="361950" y="1341438"/>
            <a:ext cx="4714875" cy="2600325"/>
          </a:xfrm>
          <a:prstGeom prst="rect">
            <a:avLst/>
          </a:prstGeom>
          <a:noFill/>
          <a:ln w="9525">
            <a:noFill/>
            <a:miter lim="800000"/>
            <a:headEnd/>
            <a:tailEnd/>
          </a:ln>
        </p:spPr>
      </p:pic>
    </p:spTree>
  </p:cSld>
  <p:clrMapOvr>
    <a:masterClrMapping/>
  </p:clrMapOvr>
  <p:transition>
    <p:checke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314" name="Groupe 4"/>
          <p:cNvGrpSpPr>
            <a:grpSpLocks/>
          </p:cNvGrpSpPr>
          <p:nvPr/>
        </p:nvGrpSpPr>
        <p:grpSpPr bwMode="auto">
          <a:xfrm>
            <a:off x="8256588" y="5445125"/>
            <a:ext cx="779462" cy="1268413"/>
            <a:chOff x="8256588" y="5445125"/>
            <a:chExt cx="779462" cy="1268413"/>
          </a:xfrm>
        </p:grpSpPr>
        <p:grpSp>
          <p:nvGrpSpPr>
            <p:cNvPr id="13320" name="Groupe 19"/>
            <p:cNvGrpSpPr>
              <a:grpSpLocks/>
            </p:cNvGrpSpPr>
            <p:nvPr/>
          </p:nvGrpSpPr>
          <p:grpSpPr bwMode="auto">
            <a:xfrm>
              <a:off x="8256582" y="5445125"/>
              <a:ext cx="779461" cy="1268413"/>
              <a:chOff x="8257028" y="5445224"/>
              <a:chExt cx="779461" cy="1268090"/>
            </a:xfrm>
          </p:grpSpPr>
          <p:grpSp>
            <p:nvGrpSpPr>
              <p:cNvPr id="13322" name="Groupe 1"/>
              <p:cNvGrpSpPr>
                <a:grpSpLocks/>
              </p:cNvGrpSpPr>
              <p:nvPr/>
            </p:nvGrpSpPr>
            <p:grpSpPr bwMode="auto">
              <a:xfrm>
                <a:off x="8257028" y="5805264"/>
                <a:ext cx="779461" cy="908050"/>
                <a:chOff x="4080470" y="2708920"/>
                <a:chExt cx="779562" cy="907219"/>
              </a:xfrm>
            </p:grpSpPr>
            <p:pic>
              <p:nvPicPr>
                <p:cNvPr id="13324" name="Picture 2" descr="100-0091_IMG.JPG"/>
                <p:cNvPicPr>
                  <a:picLocks noChangeAspect="1" noChangeArrowheads="1"/>
                </p:cNvPicPr>
                <p:nvPr/>
              </p:nvPicPr>
              <p:blipFill>
                <a:blip r:embed="rId2" cstate="screen"/>
                <a:srcRect/>
                <a:stretch>
                  <a:fillRect/>
                </a:stretch>
              </p:blipFill>
              <p:spPr bwMode="auto">
                <a:xfrm>
                  <a:off x="4147374" y="2708920"/>
                  <a:ext cx="658752" cy="878334"/>
                </a:xfrm>
                <a:prstGeom prst="rect">
                  <a:avLst/>
                </a:prstGeom>
                <a:noFill/>
                <a:ln w="9525">
                  <a:noFill/>
                  <a:miter lim="800000"/>
                  <a:headEnd/>
                  <a:tailEnd/>
                </a:ln>
              </p:spPr>
            </p:pic>
            <p:pic>
              <p:nvPicPr>
                <p:cNvPr id="13325" name="Picture 4" descr="Lien vers l'accueil du site www.bpce.fr">
                  <a:hlinkClick r:id="rId3" tooltip="BPCE"/>
                </p:cNvPr>
                <p:cNvPicPr>
                  <a:picLocks noChangeAspect="1" noChangeArrowheads="1"/>
                </p:cNvPicPr>
                <p:nvPr/>
              </p:nvPicPr>
              <p:blipFill>
                <a:blip r:embed="rId4" cstate="screen"/>
                <a:srcRect/>
                <a:stretch>
                  <a:fillRect/>
                </a:stretch>
              </p:blipFill>
              <p:spPr bwMode="auto">
                <a:xfrm>
                  <a:off x="4080470" y="3415743"/>
                  <a:ext cx="779562" cy="200396"/>
                </a:xfrm>
                <a:prstGeom prst="rect">
                  <a:avLst/>
                </a:prstGeom>
                <a:noFill/>
                <a:ln w="9525">
                  <a:noFill/>
                  <a:miter lim="800000"/>
                  <a:headEnd/>
                  <a:tailEnd/>
                </a:ln>
              </p:spPr>
            </p:pic>
          </p:grpSp>
          <p:pic>
            <p:nvPicPr>
              <p:cNvPr id="13323" name="Picture 11"/>
              <p:cNvPicPr>
                <a:picLocks noChangeAspect="1" noChangeArrowheads="1"/>
              </p:cNvPicPr>
              <p:nvPr/>
            </p:nvPicPr>
            <p:blipFill>
              <a:blip r:embed="rId5" cstate="screen"/>
              <a:srcRect/>
              <a:stretch>
                <a:fillRect/>
              </a:stretch>
            </p:blipFill>
            <p:spPr bwMode="auto">
              <a:xfrm>
                <a:off x="8316416" y="5445224"/>
                <a:ext cx="648072" cy="360040"/>
              </a:xfrm>
              <a:prstGeom prst="rect">
                <a:avLst/>
              </a:prstGeom>
              <a:noFill/>
              <a:ln w="9525">
                <a:noFill/>
                <a:miter lim="800000"/>
                <a:headEnd/>
                <a:tailEnd/>
              </a:ln>
            </p:spPr>
          </p:pic>
        </p:grpSp>
        <p:sp>
          <p:nvSpPr>
            <p:cNvPr id="13321" name="ZoneTexte 6"/>
            <p:cNvSpPr txBox="1">
              <a:spLocks noChangeArrowheads="1"/>
            </p:cNvSpPr>
            <p:nvPr/>
          </p:nvSpPr>
          <p:spPr bwMode="auto">
            <a:xfrm>
              <a:off x="8316416" y="5873497"/>
              <a:ext cx="504056" cy="215444"/>
            </a:xfrm>
            <a:prstGeom prst="rect">
              <a:avLst/>
            </a:prstGeom>
            <a:noFill/>
            <a:ln w="9525">
              <a:noFill/>
              <a:miter lim="800000"/>
              <a:headEnd/>
              <a:tailEnd/>
            </a:ln>
          </p:spPr>
          <p:txBody>
            <a:bodyPr>
              <a:spAutoFit/>
            </a:bodyPr>
            <a:lstStyle/>
            <a:p>
              <a:r>
                <a:rPr lang="fr-FR" sz="800">
                  <a:solidFill>
                    <a:srgbClr val="0000FF"/>
                  </a:solidFill>
                  <a:latin typeface="Book Antiqua" pitchFamily="18" charset="0"/>
                </a:rPr>
                <a:t>ADR</a:t>
              </a:r>
            </a:p>
          </p:txBody>
        </p:sp>
      </p:grpSp>
      <p:sp>
        <p:nvSpPr>
          <p:cNvPr id="13315" name="ZoneTexte 11"/>
          <p:cNvSpPr txBox="1">
            <a:spLocks noChangeArrowheads="1"/>
          </p:cNvSpPr>
          <p:nvPr/>
        </p:nvSpPr>
        <p:spPr bwMode="auto">
          <a:xfrm>
            <a:off x="250825" y="4365625"/>
            <a:ext cx="2449513" cy="2062163"/>
          </a:xfrm>
          <a:prstGeom prst="rect">
            <a:avLst/>
          </a:prstGeom>
          <a:noFill/>
          <a:ln w="9525">
            <a:noFill/>
            <a:miter lim="800000"/>
            <a:headEnd/>
            <a:tailEnd/>
          </a:ln>
        </p:spPr>
        <p:txBody>
          <a:bodyPr>
            <a:spAutoFit/>
          </a:bodyPr>
          <a:lstStyle/>
          <a:p>
            <a:r>
              <a:rPr lang="fr-FR" sz="1600">
                <a:solidFill>
                  <a:srgbClr val="0000FF"/>
                </a:solidFill>
                <a:latin typeface="Book Antiqua" pitchFamily="18" charset="0"/>
              </a:rPr>
              <a:t>Chaque jour , comme dans un restaurant traditionnel, briefing avec les caissières  et argumentation commerciale  sont réalisés avant le service par la chef de groupe.</a:t>
            </a:r>
          </a:p>
        </p:txBody>
      </p:sp>
      <p:pic>
        <p:nvPicPr>
          <p:cNvPr id="13316" name="Picture 12" descr="SDC12334"/>
          <p:cNvPicPr>
            <a:picLocks noChangeAspect="1" noChangeArrowheads="1"/>
          </p:cNvPicPr>
          <p:nvPr/>
        </p:nvPicPr>
        <p:blipFill>
          <a:blip r:embed="rId6" cstate="screen"/>
          <a:srcRect/>
          <a:stretch>
            <a:fillRect/>
          </a:stretch>
        </p:blipFill>
        <p:spPr bwMode="auto">
          <a:xfrm>
            <a:off x="5940425" y="4724400"/>
            <a:ext cx="2295525" cy="1728788"/>
          </a:xfrm>
          <a:prstGeom prst="rect">
            <a:avLst/>
          </a:prstGeom>
          <a:noFill/>
          <a:ln w="9525">
            <a:noFill/>
            <a:miter lim="800000"/>
            <a:headEnd/>
            <a:tailEnd/>
          </a:ln>
        </p:spPr>
      </p:pic>
      <p:pic>
        <p:nvPicPr>
          <p:cNvPr id="13317" name="Picture 10" descr="SDC12523"/>
          <p:cNvPicPr>
            <a:picLocks noChangeAspect="1" noChangeArrowheads="1"/>
          </p:cNvPicPr>
          <p:nvPr/>
        </p:nvPicPr>
        <p:blipFill>
          <a:blip r:embed="rId7" cstate="screen"/>
          <a:srcRect/>
          <a:stretch>
            <a:fillRect/>
          </a:stretch>
        </p:blipFill>
        <p:spPr bwMode="auto">
          <a:xfrm>
            <a:off x="5281613" y="1196975"/>
            <a:ext cx="3633787" cy="3165475"/>
          </a:xfrm>
          <a:prstGeom prst="rect">
            <a:avLst/>
          </a:prstGeom>
          <a:noFill/>
          <a:ln w="9525">
            <a:noFill/>
            <a:miter lim="800000"/>
            <a:headEnd/>
            <a:tailEnd/>
          </a:ln>
        </p:spPr>
      </p:pic>
      <p:pic>
        <p:nvPicPr>
          <p:cNvPr id="13318" name="Image 14" descr="C:\Users\Antoine Dias Ramalho\Pictures\Stage Paris2010\SDC12518.JPG"/>
          <p:cNvPicPr>
            <a:picLocks noChangeAspect="1" noChangeArrowheads="1"/>
          </p:cNvPicPr>
          <p:nvPr/>
        </p:nvPicPr>
        <p:blipFill>
          <a:blip r:embed="rId8" cstate="screen"/>
          <a:srcRect/>
          <a:stretch>
            <a:fillRect/>
          </a:stretch>
        </p:blipFill>
        <p:spPr bwMode="auto">
          <a:xfrm>
            <a:off x="250825" y="908050"/>
            <a:ext cx="4930775" cy="3313113"/>
          </a:xfrm>
          <a:prstGeom prst="rect">
            <a:avLst/>
          </a:prstGeom>
          <a:noFill/>
          <a:ln w="9525">
            <a:noFill/>
            <a:miter lim="800000"/>
            <a:headEnd/>
            <a:tailEnd/>
          </a:ln>
        </p:spPr>
      </p:pic>
      <p:pic>
        <p:nvPicPr>
          <p:cNvPr id="13319" name="Picture 13" descr="C:\Users\Antoine Dias Ramalho\Pictures\Stage Paris2010\SDC12345.JPG"/>
          <p:cNvPicPr>
            <a:picLocks noChangeAspect="1" noChangeArrowheads="1"/>
          </p:cNvPicPr>
          <p:nvPr/>
        </p:nvPicPr>
        <p:blipFill>
          <a:blip r:embed="rId9" cstate="screen"/>
          <a:srcRect/>
          <a:stretch>
            <a:fillRect/>
          </a:stretch>
        </p:blipFill>
        <p:spPr bwMode="auto">
          <a:xfrm>
            <a:off x="2987675" y="4508500"/>
            <a:ext cx="2852738" cy="1800225"/>
          </a:xfrm>
          <a:prstGeom prst="rect">
            <a:avLst/>
          </a:prstGeom>
          <a:noFill/>
          <a:ln w="9525">
            <a:noFill/>
            <a:miter lim="800000"/>
            <a:headEnd/>
            <a:tailEnd/>
          </a:ln>
        </p:spPr>
      </p:pic>
    </p:spTree>
  </p:cSld>
  <p:clrMapOvr>
    <a:masterClrMapping/>
  </p:clrMapOvr>
  <p:transition>
    <p:pull dir="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338" name="Groupe 4"/>
          <p:cNvGrpSpPr>
            <a:grpSpLocks/>
          </p:cNvGrpSpPr>
          <p:nvPr/>
        </p:nvGrpSpPr>
        <p:grpSpPr bwMode="auto">
          <a:xfrm>
            <a:off x="8256588" y="5445125"/>
            <a:ext cx="779462" cy="1268413"/>
            <a:chOff x="8256588" y="5445125"/>
            <a:chExt cx="779462" cy="1268413"/>
          </a:xfrm>
        </p:grpSpPr>
        <p:grpSp>
          <p:nvGrpSpPr>
            <p:cNvPr id="14344" name="Groupe 19"/>
            <p:cNvGrpSpPr>
              <a:grpSpLocks/>
            </p:cNvGrpSpPr>
            <p:nvPr/>
          </p:nvGrpSpPr>
          <p:grpSpPr bwMode="auto">
            <a:xfrm>
              <a:off x="8256582" y="5445125"/>
              <a:ext cx="779461" cy="1268413"/>
              <a:chOff x="8257028" y="5445224"/>
              <a:chExt cx="779461" cy="1268090"/>
            </a:xfrm>
          </p:grpSpPr>
          <p:grpSp>
            <p:nvGrpSpPr>
              <p:cNvPr id="14346" name="Groupe 1"/>
              <p:cNvGrpSpPr>
                <a:grpSpLocks/>
              </p:cNvGrpSpPr>
              <p:nvPr/>
            </p:nvGrpSpPr>
            <p:grpSpPr bwMode="auto">
              <a:xfrm>
                <a:off x="8257028" y="5805264"/>
                <a:ext cx="779461" cy="908050"/>
                <a:chOff x="4080470" y="2708920"/>
                <a:chExt cx="779562" cy="907219"/>
              </a:xfrm>
            </p:grpSpPr>
            <p:pic>
              <p:nvPicPr>
                <p:cNvPr id="14348" name="Picture 2" descr="100-0091_IMG.JPG"/>
                <p:cNvPicPr>
                  <a:picLocks noChangeAspect="1" noChangeArrowheads="1"/>
                </p:cNvPicPr>
                <p:nvPr/>
              </p:nvPicPr>
              <p:blipFill>
                <a:blip r:embed="rId2" cstate="screen"/>
                <a:srcRect/>
                <a:stretch>
                  <a:fillRect/>
                </a:stretch>
              </p:blipFill>
              <p:spPr bwMode="auto">
                <a:xfrm>
                  <a:off x="4147374" y="2708920"/>
                  <a:ext cx="658752" cy="878334"/>
                </a:xfrm>
                <a:prstGeom prst="rect">
                  <a:avLst/>
                </a:prstGeom>
                <a:noFill/>
                <a:ln w="9525">
                  <a:noFill/>
                  <a:miter lim="800000"/>
                  <a:headEnd/>
                  <a:tailEnd/>
                </a:ln>
              </p:spPr>
            </p:pic>
            <p:pic>
              <p:nvPicPr>
                <p:cNvPr id="14349" name="Picture 4" descr="Lien vers l'accueil du site www.bpce.fr">
                  <a:hlinkClick r:id="rId3" tooltip="BPCE"/>
                </p:cNvPr>
                <p:cNvPicPr>
                  <a:picLocks noChangeAspect="1" noChangeArrowheads="1"/>
                </p:cNvPicPr>
                <p:nvPr/>
              </p:nvPicPr>
              <p:blipFill>
                <a:blip r:embed="rId4" cstate="screen"/>
                <a:srcRect/>
                <a:stretch>
                  <a:fillRect/>
                </a:stretch>
              </p:blipFill>
              <p:spPr bwMode="auto">
                <a:xfrm>
                  <a:off x="4080470" y="3415743"/>
                  <a:ext cx="779562" cy="200396"/>
                </a:xfrm>
                <a:prstGeom prst="rect">
                  <a:avLst/>
                </a:prstGeom>
                <a:noFill/>
                <a:ln w="9525">
                  <a:noFill/>
                  <a:miter lim="800000"/>
                  <a:headEnd/>
                  <a:tailEnd/>
                </a:ln>
              </p:spPr>
            </p:pic>
          </p:grpSp>
          <p:pic>
            <p:nvPicPr>
              <p:cNvPr id="14347" name="Picture 11"/>
              <p:cNvPicPr>
                <a:picLocks noChangeAspect="1" noChangeArrowheads="1"/>
              </p:cNvPicPr>
              <p:nvPr/>
            </p:nvPicPr>
            <p:blipFill>
              <a:blip r:embed="rId5" cstate="screen"/>
              <a:srcRect/>
              <a:stretch>
                <a:fillRect/>
              </a:stretch>
            </p:blipFill>
            <p:spPr bwMode="auto">
              <a:xfrm>
                <a:off x="8316416" y="5445224"/>
                <a:ext cx="648072" cy="360040"/>
              </a:xfrm>
              <a:prstGeom prst="rect">
                <a:avLst/>
              </a:prstGeom>
              <a:noFill/>
              <a:ln w="9525">
                <a:noFill/>
                <a:miter lim="800000"/>
                <a:headEnd/>
                <a:tailEnd/>
              </a:ln>
            </p:spPr>
          </p:pic>
        </p:grpSp>
        <p:sp>
          <p:nvSpPr>
            <p:cNvPr id="14345" name="ZoneTexte 6"/>
            <p:cNvSpPr txBox="1">
              <a:spLocks noChangeArrowheads="1"/>
            </p:cNvSpPr>
            <p:nvPr/>
          </p:nvSpPr>
          <p:spPr bwMode="auto">
            <a:xfrm>
              <a:off x="8316416" y="5873497"/>
              <a:ext cx="504056" cy="215444"/>
            </a:xfrm>
            <a:prstGeom prst="rect">
              <a:avLst/>
            </a:prstGeom>
            <a:noFill/>
            <a:ln w="9525">
              <a:noFill/>
              <a:miter lim="800000"/>
              <a:headEnd/>
              <a:tailEnd/>
            </a:ln>
          </p:spPr>
          <p:txBody>
            <a:bodyPr>
              <a:spAutoFit/>
            </a:bodyPr>
            <a:lstStyle/>
            <a:p>
              <a:r>
                <a:rPr lang="fr-FR" sz="800">
                  <a:solidFill>
                    <a:srgbClr val="0000FF"/>
                  </a:solidFill>
                  <a:latin typeface="Book Antiqua" pitchFamily="18" charset="0"/>
                </a:rPr>
                <a:t>ADR</a:t>
              </a:r>
            </a:p>
          </p:txBody>
        </p:sp>
      </p:grpSp>
      <p:pic>
        <p:nvPicPr>
          <p:cNvPr id="14339" name="Image 13" descr="C:\Users\Antoine Dias Ramalho\Pictures\Stage Paris2010\SDC12487.JPG"/>
          <p:cNvPicPr>
            <a:picLocks noChangeAspect="1" noChangeArrowheads="1"/>
          </p:cNvPicPr>
          <p:nvPr/>
        </p:nvPicPr>
        <p:blipFill>
          <a:blip r:embed="rId6" cstate="screen"/>
          <a:srcRect/>
          <a:stretch>
            <a:fillRect/>
          </a:stretch>
        </p:blipFill>
        <p:spPr bwMode="auto">
          <a:xfrm>
            <a:off x="5076825" y="765175"/>
            <a:ext cx="3562350" cy="2376488"/>
          </a:xfrm>
          <a:prstGeom prst="rect">
            <a:avLst/>
          </a:prstGeom>
          <a:noFill/>
          <a:ln w="9525">
            <a:noFill/>
            <a:miter lim="800000"/>
            <a:headEnd/>
            <a:tailEnd/>
          </a:ln>
        </p:spPr>
      </p:pic>
      <p:pic>
        <p:nvPicPr>
          <p:cNvPr id="14340" name="Picture 3" descr="SDC12488"/>
          <p:cNvPicPr>
            <a:picLocks noChangeAspect="1" noChangeArrowheads="1"/>
          </p:cNvPicPr>
          <p:nvPr/>
        </p:nvPicPr>
        <p:blipFill>
          <a:blip r:embed="rId7" cstate="screen"/>
          <a:srcRect/>
          <a:stretch>
            <a:fillRect/>
          </a:stretch>
        </p:blipFill>
        <p:spPr bwMode="auto">
          <a:xfrm>
            <a:off x="827088" y="2640013"/>
            <a:ext cx="3960812" cy="2595562"/>
          </a:xfrm>
          <a:prstGeom prst="rect">
            <a:avLst/>
          </a:prstGeom>
          <a:noFill/>
          <a:ln w="9525">
            <a:noFill/>
            <a:miter lim="800000"/>
            <a:headEnd/>
            <a:tailEnd/>
          </a:ln>
        </p:spPr>
      </p:pic>
      <p:pic>
        <p:nvPicPr>
          <p:cNvPr id="14341" name="Picture 4" descr="C:\Users\Antoine Dias Ramalho\Pictures\Stage Paris2010\SDC12489.JPG"/>
          <p:cNvPicPr>
            <a:picLocks noChangeAspect="1" noChangeArrowheads="1"/>
          </p:cNvPicPr>
          <p:nvPr/>
        </p:nvPicPr>
        <p:blipFill>
          <a:blip r:embed="rId8" cstate="screen"/>
          <a:srcRect/>
          <a:stretch>
            <a:fillRect/>
          </a:stretch>
        </p:blipFill>
        <p:spPr bwMode="auto">
          <a:xfrm>
            <a:off x="539750" y="549275"/>
            <a:ext cx="4032250" cy="1949450"/>
          </a:xfrm>
          <a:prstGeom prst="rect">
            <a:avLst/>
          </a:prstGeom>
          <a:noFill/>
          <a:ln w="9525">
            <a:noFill/>
            <a:miter lim="800000"/>
            <a:headEnd/>
            <a:tailEnd/>
          </a:ln>
        </p:spPr>
      </p:pic>
      <p:pic>
        <p:nvPicPr>
          <p:cNvPr id="14342" name="Picture 7" descr="SDC12491"/>
          <p:cNvPicPr>
            <a:picLocks noChangeAspect="1" noChangeArrowheads="1"/>
          </p:cNvPicPr>
          <p:nvPr/>
        </p:nvPicPr>
        <p:blipFill>
          <a:blip r:embed="rId9" cstate="screen"/>
          <a:srcRect/>
          <a:stretch>
            <a:fillRect/>
          </a:stretch>
        </p:blipFill>
        <p:spPr bwMode="auto">
          <a:xfrm>
            <a:off x="4941888" y="3357563"/>
            <a:ext cx="3302000" cy="3240087"/>
          </a:xfrm>
          <a:prstGeom prst="rect">
            <a:avLst/>
          </a:prstGeom>
          <a:noFill/>
          <a:ln w="9525">
            <a:noFill/>
            <a:miter lim="800000"/>
            <a:headEnd/>
            <a:tailEnd/>
          </a:ln>
        </p:spPr>
      </p:pic>
      <p:sp>
        <p:nvSpPr>
          <p:cNvPr id="14343" name="ZoneTexte 14"/>
          <p:cNvSpPr txBox="1">
            <a:spLocks noChangeArrowheads="1"/>
          </p:cNvSpPr>
          <p:nvPr/>
        </p:nvSpPr>
        <p:spPr bwMode="auto">
          <a:xfrm>
            <a:off x="323850" y="5300663"/>
            <a:ext cx="4392613" cy="1323975"/>
          </a:xfrm>
          <a:prstGeom prst="rect">
            <a:avLst/>
          </a:prstGeom>
          <a:noFill/>
          <a:ln w="9525">
            <a:noFill/>
            <a:miter lim="800000"/>
            <a:headEnd/>
            <a:tailEnd/>
          </a:ln>
        </p:spPr>
        <p:txBody>
          <a:bodyPr>
            <a:spAutoFit/>
          </a:bodyPr>
          <a:lstStyle/>
          <a:p>
            <a:r>
              <a:rPr lang="fr-FR" sz="1600">
                <a:solidFill>
                  <a:srgbClr val="0000FF"/>
                </a:solidFill>
                <a:latin typeface="Book Antiqua" pitchFamily="18" charset="0"/>
              </a:rPr>
              <a:t>Une réception de 120 personnes dans un salon BPCE. Une équipe de serveurs  en extras dirigée par le Maître d’hôtel assure le service . La prestation traiteur est assurée par une société spécialisée partenaire de  SODEXO.</a:t>
            </a:r>
          </a:p>
        </p:txBody>
      </p:sp>
    </p:spTree>
  </p:cSld>
  <p:clrMapOvr>
    <a:masterClrMapping/>
  </p:clrMapOvr>
  <p:transition>
    <p:checke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362" name="Groupe 4"/>
          <p:cNvGrpSpPr>
            <a:grpSpLocks/>
          </p:cNvGrpSpPr>
          <p:nvPr/>
        </p:nvGrpSpPr>
        <p:grpSpPr bwMode="auto">
          <a:xfrm>
            <a:off x="8256588" y="5445125"/>
            <a:ext cx="779462" cy="1268413"/>
            <a:chOff x="8256588" y="5445125"/>
            <a:chExt cx="779462" cy="1268413"/>
          </a:xfrm>
        </p:grpSpPr>
        <p:grpSp>
          <p:nvGrpSpPr>
            <p:cNvPr id="15367" name="Groupe 19"/>
            <p:cNvGrpSpPr>
              <a:grpSpLocks/>
            </p:cNvGrpSpPr>
            <p:nvPr/>
          </p:nvGrpSpPr>
          <p:grpSpPr bwMode="auto">
            <a:xfrm>
              <a:off x="8256582" y="5445125"/>
              <a:ext cx="779461" cy="1268413"/>
              <a:chOff x="8257028" y="5445224"/>
              <a:chExt cx="779461" cy="1268090"/>
            </a:xfrm>
          </p:grpSpPr>
          <p:grpSp>
            <p:nvGrpSpPr>
              <p:cNvPr id="15369" name="Groupe 1"/>
              <p:cNvGrpSpPr>
                <a:grpSpLocks/>
              </p:cNvGrpSpPr>
              <p:nvPr/>
            </p:nvGrpSpPr>
            <p:grpSpPr bwMode="auto">
              <a:xfrm>
                <a:off x="8257028" y="5805264"/>
                <a:ext cx="779461" cy="908050"/>
                <a:chOff x="4080470" y="2708920"/>
                <a:chExt cx="779562" cy="907219"/>
              </a:xfrm>
            </p:grpSpPr>
            <p:pic>
              <p:nvPicPr>
                <p:cNvPr id="15371" name="Picture 2" descr="100-0091_IMG.JPG"/>
                <p:cNvPicPr>
                  <a:picLocks noChangeAspect="1" noChangeArrowheads="1"/>
                </p:cNvPicPr>
                <p:nvPr/>
              </p:nvPicPr>
              <p:blipFill>
                <a:blip r:embed="rId2" cstate="screen"/>
                <a:srcRect/>
                <a:stretch>
                  <a:fillRect/>
                </a:stretch>
              </p:blipFill>
              <p:spPr bwMode="auto">
                <a:xfrm>
                  <a:off x="4147374" y="2708920"/>
                  <a:ext cx="658752" cy="878334"/>
                </a:xfrm>
                <a:prstGeom prst="rect">
                  <a:avLst/>
                </a:prstGeom>
                <a:noFill/>
                <a:ln w="9525">
                  <a:noFill/>
                  <a:miter lim="800000"/>
                  <a:headEnd/>
                  <a:tailEnd/>
                </a:ln>
              </p:spPr>
            </p:pic>
            <p:pic>
              <p:nvPicPr>
                <p:cNvPr id="15372" name="Picture 4" descr="Lien vers l'accueil du site www.bpce.fr">
                  <a:hlinkClick r:id="rId3" tooltip="BPCE"/>
                </p:cNvPr>
                <p:cNvPicPr>
                  <a:picLocks noChangeAspect="1" noChangeArrowheads="1"/>
                </p:cNvPicPr>
                <p:nvPr/>
              </p:nvPicPr>
              <p:blipFill>
                <a:blip r:embed="rId4" cstate="screen"/>
                <a:srcRect/>
                <a:stretch>
                  <a:fillRect/>
                </a:stretch>
              </p:blipFill>
              <p:spPr bwMode="auto">
                <a:xfrm>
                  <a:off x="4080470" y="3415743"/>
                  <a:ext cx="779562" cy="200396"/>
                </a:xfrm>
                <a:prstGeom prst="rect">
                  <a:avLst/>
                </a:prstGeom>
                <a:noFill/>
                <a:ln w="9525">
                  <a:noFill/>
                  <a:miter lim="800000"/>
                  <a:headEnd/>
                  <a:tailEnd/>
                </a:ln>
              </p:spPr>
            </p:pic>
          </p:grpSp>
          <p:pic>
            <p:nvPicPr>
              <p:cNvPr id="15370" name="Picture 11"/>
              <p:cNvPicPr>
                <a:picLocks noChangeAspect="1" noChangeArrowheads="1"/>
              </p:cNvPicPr>
              <p:nvPr/>
            </p:nvPicPr>
            <p:blipFill>
              <a:blip r:embed="rId5" cstate="screen"/>
              <a:srcRect/>
              <a:stretch>
                <a:fillRect/>
              </a:stretch>
            </p:blipFill>
            <p:spPr bwMode="auto">
              <a:xfrm>
                <a:off x="8316416" y="5445224"/>
                <a:ext cx="648072" cy="360040"/>
              </a:xfrm>
              <a:prstGeom prst="rect">
                <a:avLst/>
              </a:prstGeom>
              <a:noFill/>
              <a:ln w="9525">
                <a:noFill/>
                <a:miter lim="800000"/>
                <a:headEnd/>
                <a:tailEnd/>
              </a:ln>
            </p:spPr>
          </p:pic>
        </p:grpSp>
        <p:sp>
          <p:nvSpPr>
            <p:cNvPr id="15368" name="ZoneTexte 6"/>
            <p:cNvSpPr txBox="1">
              <a:spLocks noChangeArrowheads="1"/>
            </p:cNvSpPr>
            <p:nvPr/>
          </p:nvSpPr>
          <p:spPr bwMode="auto">
            <a:xfrm>
              <a:off x="8316416" y="5873497"/>
              <a:ext cx="504056" cy="215444"/>
            </a:xfrm>
            <a:prstGeom prst="rect">
              <a:avLst/>
            </a:prstGeom>
            <a:noFill/>
            <a:ln w="9525">
              <a:noFill/>
              <a:miter lim="800000"/>
              <a:headEnd/>
              <a:tailEnd/>
            </a:ln>
          </p:spPr>
          <p:txBody>
            <a:bodyPr>
              <a:spAutoFit/>
            </a:bodyPr>
            <a:lstStyle/>
            <a:p>
              <a:r>
                <a:rPr lang="fr-FR" sz="800">
                  <a:solidFill>
                    <a:srgbClr val="0000FF"/>
                  </a:solidFill>
                  <a:latin typeface="Book Antiqua" pitchFamily="18" charset="0"/>
                </a:rPr>
                <a:t>ADR</a:t>
              </a:r>
            </a:p>
          </p:txBody>
        </p:sp>
      </p:grpSp>
      <p:pic>
        <p:nvPicPr>
          <p:cNvPr id="15363" name="Picture 3" descr="C:\Users\Antoine Dias Ramalho\Pictures\Stage Paris2010\SDC12420.JPG"/>
          <p:cNvPicPr>
            <a:picLocks noChangeAspect="1" noChangeArrowheads="1"/>
          </p:cNvPicPr>
          <p:nvPr/>
        </p:nvPicPr>
        <p:blipFill>
          <a:blip r:embed="rId6" cstate="screen"/>
          <a:srcRect/>
          <a:stretch>
            <a:fillRect/>
          </a:stretch>
        </p:blipFill>
        <p:spPr bwMode="auto">
          <a:xfrm>
            <a:off x="468313" y="549275"/>
            <a:ext cx="3270250" cy="3529013"/>
          </a:xfrm>
          <a:prstGeom prst="rect">
            <a:avLst/>
          </a:prstGeom>
          <a:noFill/>
          <a:ln w="9525">
            <a:noFill/>
            <a:miter lim="800000"/>
            <a:headEnd/>
            <a:tailEnd/>
          </a:ln>
        </p:spPr>
      </p:pic>
      <p:sp>
        <p:nvSpPr>
          <p:cNvPr id="15364" name="Rectangle 12"/>
          <p:cNvSpPr>
            <a:spLocks noChangeArrowheads="1"/>
          </p:cNvSpPr>
          <p:nvPr/>
        </p:nvSpPr>
        <p:spPr bwMode="auto">
          <a:xfrm>
            <a:off x="4067175" y="765175"/>
            <a:ext cx="4897438" cy="3416300"/>
          </a:xfrm>
          <a:prstGeom prst="rect">
            <a:avLst/>
          </a:prstGeom>
          <a:noFill/>
          <a:ln w="9525">
            <a:noFill/>
            <a:miter lim="800000"/>
            <a:headEnd/>
            <a:tailEnd/>
          </a:ln>
        </p:spPr>
        <p:txBody>
          <a:bodyPr>
            <a:spAutoFit/>
          </a:bodyPr>
          <a:lstStyle/>
          <a:p>
            <a:r>
              <a:rPr lang="fr-FR">
                <a:solidFill>
                  <a:srgbClr val="0000FF"/>
                </a:solidFill>
                <a:latin typeface="Book Antiqua" pitchFamily="18" charset="0"/>
              </a:rPr>
              <a:t>Nathalie  CUGNON DE SEVRICOURT, Directrice d’exploitation  Sodexo, dirige le restaurant le Cercle, Table du Président BPCE. Qu'est-ce qu'une Table de Président ? Tout simplement un restaurant gastronomique implanté chez les clients pour le service exclusif de la direction de l'entreprise.</a:t>
            </a:r>
          </a:p>
          <a:p>
            <a:r>
              <a:rPr lang="fr-FR">
                <a:solidFill>
                  <a:srgbClr val="0000FF"/>
                </a:solidFill>
                <a:latin typeface="Book Antiqua" pitchFamily="18" charset="0"/>
              </a:rPr>
              <a:t> Sodexo y déploie une offre de restauration haut de gamme à l'identique des restaurants étoilés de la capitale. C’est un univers particulier où l’on peut découvrir la restauration gastronomique version SODEXO.</a:t>
            </a:r>
          </a:p>
        </p:txBody>
      </p:sp>
      <p:pic>
        <p:nvPicPr>
          <p:cNvPr id="15365" name="Image 5" descr="C:\Users\Antoine Dias Ramalho\Pictures\Stage Paris2010\SDC12394.JPG"/>
          <p:cNvPicPr>
            <a:picLocks noChangeAspect="1" noChangeArrowheads="1"/>
          </p:cNvPicPr>
          <p:nvPr/>
        </p:nvPicPr>
        <p:blipFill>
          <a:blip r:embed="rId7" cstate="screen">
            <a:lum bright="-20000"/>
          </a:blip>
          <a:srcRect/>
          <a:stretch>
            <a:fillRect/>
          </a:stretch>
        </p:blipFill>
        <p:spPr bwMode="auto">
          <a:xfrm>
            <a:off x="1835150" y="4221163"/>
            <a:ext cx="3671888" cy="2447925"/>
          </a:xfrm>
          <a:prstGeom prst="rect">
            <a:avLst/>
          </a:prstGeom>
          <a:noFill/>
          <a:ln w="9525">
            <a:noFill/>
            <a:miter lim="800000"/>
            <a:headEnd/>
            <a:tailEnd/>
          </a:ln>
        </p:spPr>
      </p:pic>
      <p:sp>
        <p:nvSpPr>
          <p:cNvPr id="15366" name="ZoneTexte 12"/>
          <p:cNvSpPr txBox="1">
            <a:spLocks noChangeArrowheads="1"/>
          </p:cNvSpPr>
          <p:nvPr/>
        </p:nvSpPr>
        <p:spPr bwMode="auto">
          <a:xfrm>
            <a:off x="5580063" y="4779963"/>
            <a:ext cx="1871662" cy="1816100"/>
          </a:xfrm>
          <a:prstGeom prst="rect">
            <a:avLst/>
          </a:prstGeom>
          <a:noFill/>
          <a:ln w="9525">
            <a:noFill/>
            <a:miter lim="800000"/>
            <a:headEnd/>
            <a:tailEnd/>
          </a:ln>
        </p:spPr>
        <p:txBody>
          <a:bodyPr>
            <a:spAutoFit/>
          </a:bodyPr>
          <a:lstStyle/>
          <a:p>
            <a:r>
              <a:rPr lang="fr-FR" sz="1400">
                <a:solidFill>
                  <a:srgbClr val="0000FF"/>
                </a:solidFill>
              </a:rPr>
              <a:t>Ci-contre, le second de cuisine qui  a travaillé dans différents restaurants étoilés de la capitale avant de rejoindre l’équipe SODEXO  restauration prestige.</a:t>
            </a:r>
          </a:p>
        </p:txBody>
      </p:sp>
    </p:spTree>
  </p:cSld>
  <p:clrMapOvr>
    <a:masterClrMapping/>
  </p:clrMapOvr>
  <p:transition>
    <p:dissolv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6" name="Picture 2" descr="SDC12479"/>
          <p:cNvPicPr>
            <a:picLocks noChangeAspect="1" noChangeArrowheads="1"/>
          </p:cNvPicPr>
          <p:nvPr/>
        </p:nvPicPr>
        <p:blipFill>
          <a:blip r:embed="rId2" cstate="screen"/>
          <a:srcRect/>
          <a:stretch>
            <a:fillRect/>
          </a:stretch>
        </p:blipFill>
        <p:spPr bwMode="auto">
          <a:xfrm>
            <a:off x="4362450" y="4221163"/>
            <a:ext cx="3881438" cy="2376487"/>
          </a:xfrm>
          <a:prstGeom prst="rect">
            <a:avLst/>
          </a:prstGeom>
          <a:noFill/>
          <a:ln w="9525">
            <a:noFill/>
            <a:miter lim="800000"/>
            <a:headEnd/>
            <a:tailEnd/>
          </a:ln>
        </p:spPr>
      </p:pic>
      <p:grpSp>
        <p:nvGrpSpPr>
          <p:cNvPr id="16387" name="Groupe 4"/>
          <p:cNvGrpSpPr>
            <a:grpSpLocks/>
          </p:cNvGrpSpPr>
          <p:nvPr/>
        </p:nvGrpSpPr>
        <p:grpSpPr bwMode="auto">
          <a:xfrm>
            <a:off x="8256588" y="5445125"/>
            <a:ext cx="779462" cy="1268413"/>
            <a:chOff x="8256588" y="5445125"/>
            <a:chExt cx="779462" cy="1268413"/>
          </a:xfrm>
        </p:grpSpPr>
        <p:grpSp>
          <p:nvGrpSpPr>
            <p:cNvPr id="16391" name="Groupe 19"/>
            <p:cNvGrpSpPr>
              <a:grpSpLocks/>
            </p:cNvGrpSpPr>
            <p:nvPr/>
          </p:nvGrpSpPr>
          <p:grpSpPr bwMode="auto">
            <a:xfrm>
              <a:off x="8256582" y="5445125"/>
              <a:ext cx="779461" cy="1268413"/>
              <a:chOff x="8257028" y="5445224"/>
              <a:chExt cx="779461" cy="1268090"/>
            </a:xfrm>
          </p:grpSpPr>
          <p:grpSp>
            <p:nvGrpSpPr>
              <p:cNvPr id="16393" name="Groupe 1"/>
              <p:cNvGrpSpPr>
                <a:grpSpLocks/>
              </p:cNvGrpSpPr>
              <p:nvPr/>
            </p:nvGrpSpPr>
            <p:grpSpPr bwMode="auto">
              <a:xfrm>
                <a:off x="8257028" y="5805264"/>
                <a:ext cx="779461" cy="908050"/>
                <a:chOff x="4080470" y="2708920"/>
                <a:chExt cx="779562" cy="907219"/>
              </a:xfrm>
            </p:grpSpPr>
            <p:pic>
              <p:nvPicPr>
                <p:cNvPr id="16395" name="Picture 2" descr="100-0091_IMG.JPG"/>
                <p:cNvPicPr>
                  <a:picLocks noChangeAspect="1" noChangeArrowheads="1"/>
                </p:cNvPicPr>
                <p:nvPr/>
              </p:nvPicPr>
              <p:blipFill>
                <a:blip r:embed="rId3" cstate="screen"/>
                <a:srcRect/>
                <a:stretch>
                  <a:fillRect/>
                </a:stretch>
              </p:blipFill>
              <p:spPr bwMode="auto">
                <a:xfrm>
                  <a:off x="4147374" y="2708920"/>
                  <a:ext cx="658752" cy="878334"/>
                </a:xfrm>
                <a:prstGeom prst="rect">
                  <a:avLst/>
                </a:prstGeom>
                <a:noFill/>
                <a:ln w="9525">
                  <a:noFill/>
                  <a:miter lim="800000"/>
                  <a:headEnd/>
                  <a:tailEnd/>
                </a:ln>
              </p:spPr>
            </p:pic>
            <p:pic>
              <p:nvPicPr>
                <p:cNvPr id="16396" name="Picture 4" descr="Lien vers l'accueil du site www.bpce.fr">
                  <a:hlinkClick r:id="rId4" tooltip="BPCE"/>
                </p:cNvPr>
                <p:cNvPicPr>
                  <a:picLocks noChangeAspect="1" noChangeArrowheads="1"/>
                </p:cNvPicPr>
                <p:nvPr/>
              </p:nvPicPr>
              <p:blipFill>
                <a:blip r:embed="rId5" cstate="screen"/>
                <a:srcRect/>
                <a:stretch>
                  <a:fillRect/>
                </a:stretch>
              </p:blipFill>
              <p:spPr bwMode="auto">
                <a:xfrm>
                  <a:off x="4080470" y="3415743"/>
                  <a:ext cx="779562" cy="200396"/>
                </a:xfrm>
                <a:prstGeom prst="rect">
                  <a:avLst/>
                </a:prstGeom>
                <a:noFill/>
                <a:ln w="9525">
                  <a:noFill/>
                  <a:miter lim="800000"/>
                  <a:headEnd/>
                  <a:tailEnd/>
                </a:ln>
              </p:spPr>
            </p:pic>
          </p:grpSp>
          <p:pic>
            <p:nvPicPr>
              <p:cNvPr id="16394" name="Picture 11"/>
              <p:cNvPicPr>
                <a:picLocks noChangeAspect="1" noChangeArrowheads="1"/>
              </p:cNvPicPr>
              <p:nvPr/>
            </p:nvPicPr>
            <p:blipFill>
              <a:blip r:embed="rId6" cstate="screen"/>
              <a:srcRect/>
              <a:stretch>
                <a:fillRect/>
              </a:stretch>
            </p:blipFill>
            <p:spPr bwMode="auto">
              <a:xfrm>
                <a:off x="8316416" y="5445224"/>
                <a:ext cx="648072" cy="360040"/>
              </a:xfrm>
              <a:prstGeom prst="rect">
                <a:avLst/>
              </a:prstGeom>
              <a:noFill/>
              <a:ln w="9525">
                <a:noFill/>
                <a:miter lim="800000"/>
                <a:headEnd/>
                <a:tailEnd/>
              </a:ln>
            </p:spPr>
          </p:pic>
        </p:grpSp>
        <p:sp>
          <p:nvSpPr>
            <p:cNvPr id="16392" name="ZoneTexte 6"/>
            <p:cNvSpPr txBox="1">
              <a:spLocks noChangeArrowheads="1"/>
            </p:cNvSpPr>
            <p:nvPr/>
          </p:nvSpPr>
          <p:spPr bwMode="auto">
            <a:xfrm>
              <a:off x="8316416" y="5873497"/>
              <a:ext cx="504056" cy="215444"/>
            </a:xfrm>
            <a:prstGeom prst="rect">
              <a:avLst/>
            </a:prstGeom>
            <a:noFill/>
            <a:ln w="9525">
              <a:noFill/>
              <a:miter lim="800000"/>
              <a:headEnd/>
              <a:tailEnd/>
            </a:ln>
          </p:spPr>
          <p:txBody>
            <a:bodyPr>
              <a:spAutoFit/>
            </a:bodyPr>
            <a:lstStyle/>
            <a:p>
              <a:r>
                <a:rPr lang="fr-FR" sz="800">
                  <a:solidFill>
                    <a:srgbClr val="0000FF"/>
                  </a:solidFill>
                  <a:latin typeface="Book Antiqua" pitchFamily="18" charset="0"/>
                </a:rPr>
                <a:t>ADR</a:t>
              </a:r>
            </a:p>
          </p:txBody>
        </p:sp>
      </p:grpSp>
      <p:pic>
        <p:nvPicPr>
          <p:cNvPr id="16388" name="Picture 3" descr="SDC12506"/>
          <p:cNvPicPr>
            <a:picLocks noChangeAspect="1" noChangeArrowheads="1"/>
          </p:cNvPicPr>
          <p:nvPr/>
        </p:nvPicPr>
        <p:blipFill>
          <a:blip r:embed="rId7" cstate="screen"/>
          <a:srcRect/>
          <a:stretch>
            <a:fillRect/>
          </a:stretch>
        </p:blipFill>
        <p:spPr bwMode="auto">
          <a:xfrm>
            <a:off x="539750" y="908050"/>
            <a:ext cx="4792663" cy="3168650"/>
          </a:xfrm>
          <a:prstGeom prst="rect">
            <a:avLst/>
          </a:prstGeom>
          <a:noFill/>
          <a:ln w="9525">
            <a:noFill/>
            <a:miter lim="800000"/>
            <a:headEnd/>
            <a:tailEnd/>
          </a:ln>
        </p:spPr>
      </p:pic>
      <p:pic>
        <p:nvPicPr>
          <p:cNvPr id="16389" name="Picture 4" descr="SDC12391"/>
          <p:cNvPicPr>
            <a:picLocks noChangeAspect="1" noChangeArrowheads="1"/>
          </p:cNvPicPr>
          <p:nvPr/>
        </p:nvPicPr>
        <p:blipFill>
          <a:blip r:embed="rId8" cstate="screen"/>
          <a:srcRect/>
          <a:stretch>
            <a:fillRect/>
          </a:stretch>
        </p:blipFill>
        <p:spPr bwMode="auto">
          <a:xfrm>
            <a:off x="5435600" y="1271588"/>
            <a:ext cx="3449638" cy="2661468"/>
          </a:xfrm>
          <a:prstGeom prst="rect">
            <a:avLst/>
          </a:prstGeom>
          <a:noFill/>
          <a:ln w="9525">
            <a:noFill/>
            <a:miter lim="800000"/>
            <a:headEnd/>
            <a:tailEnd/>
          </a:ln>
        </p:spPr>
      </p:pic>
      <p:sp>
        <p:nvSpPr>
          <p:cNvPr id="16390" name="Rectangle 11"/>
          <p:cNvSpPr>
            <a:spLocks noChangeArrowheads="1"/>
          </p:cNvSpPr>
          <p:nvPr/>
        </p:nvSpPr>
        <p:spPr bwMode="auto">
          <a:xfrm>
            <a:off x="395288" y="4149725"/>
            <a:ext cx="3960812" cy="2554288"/>
          </a:xfrm>
          <a:prstGeom prst="rect">
            <a:avLst/>
          </a:prstGeom>
          <a:noFill/>
          <a:ln w="9525">
            <a:noFill/>
            <a:miter lim="800000"/>
            <a:headEnd/>
            <a:tailEnd/>
          </a:ln>
        </p:spPr>
        <p:txBody>
          <a:bodyPr>
            <a:spAutoFit/>
          </a:bodyPr>
          <a:lstStyle/>
          <a:p>
            <a:r>
              <a:rPr lang="fr-FR" sz="1600" dirty="0">
                <a:solidFill>
                  <a:srgbClr val="0000FF"/>
                </a:solidFill>
                <a:latin typeface="Book Antiqua" pitchFamily="18" charset="0"/>
              </a:rPr>
              <a:t>La salle et les salons du restaurant gastronomique  BPCE pour le service exclusif de la direction de l'entreprise. </a:t>
            </a:r>
          </a:p>
          <a:p>
            <a:r>
              <a:rPr lang="fr-FR" sz="1600" dirty="0">
                <a:solidFill>
                  <a:srgbClr val="0000FF"/>
                </a:solidFill>
                <a:latin typeface="Book Antiqua" pitchFamily="18" charset="0"/>
              </a:rPr>
              <a:t>Que ce soit pour le service des banquets dans la grande salle du restaurant , des réunions déjeunés de petits </a:t>
            </a:r>
            <a:r>
              <a:rPr lang="fr-FR" sz="1600" dirty="0" smtClean="0">
                <a:solidFill>
                  <a:srgbClr val="0000FF"/>
                </a:solidFill>
                <a:latin typeface="Book Antiqua" pitchFamily="18" charset="0"/>
              </a:rPr>
              <a:t>groupes </a:t>
            </a:r>
            <a:r>
              <a:rPr lang="fr-FR" sz="1600" dirty="0">
                <a:solidFill>
                  <a:srgbClr val="0000FF"/>
                </a:solidFill>
                <a:latin typeface="Book Antiqua" pitchFamily="18" charset="0"/>
              </a:rPr>
              <a:t>ou dans les salons particuliers  beaucoup plus intime , la brigade doit s ’adapter aux demandes spécifiques , à thème ou de dernière minute.</a:t>
            </a:r>
            <a:endParaRPr lang="fr-FR" sz="1600" dirty="0"/>
          </a:p>
        </p:txBody>
      </p:sp>
    </p:spTree>
  </p:cSld>
  <p:clrMapOvr>
    <a:masterClrMapping/>
  </p:clrMapOvr>
  <p:transition>
    <p:dissolv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7410" name="Groupe 4"/>
          <p:cNvGrpSpPr>
            <a:grpSpLocks/>
          </p:cNvGrpSpPr>
          <p:nvPr/>
        </p:nvGrpSpPr>
        <p:grpSpPr bwMode="auto">
          <a:xfrm>
            <a:off x="8256588" y="5445125"/>
            <a:ext cx="779462" cy="1268413"/>
            <a:chOff x="8256588" y="5445125"/>
            <a:chExt cx="779462" cy="1268413"/>
          </a:xfrm>
        </p:grpSpPr>
        <p:grpSp>
          <p:nvGrpSpPr>
            <p:cNvPr id="17415" name="Groupe 19"/>
            <p:cNvGrpSpPr>
              <a:grpSpLocks/>
            </p:cNvGrpSpPr>
            <p:nvPr/>
          </p:nvGrpSpPr>
          <p:grpSpPr bwMode="auto">
            <a:xfrm>
              <a:off x="8256582" y="5445125"/>
              <a:ext cx="779461" cy="1268413"/>
              <a:chOff x="8257028" y="5445224"/>
              <a:chExt cx="779461" cy="1268090"/>
            </a:xfrm>
          </p:grpSpPr>
          <p:grpSp>
            <p:nvGrpSpPr>
              <p:cNvPr id="17417" name="Groupe 1"/>
              <p:cNvGrpSpPr>
                <a:grpSpLocks/>
              </p:cNvGrpSpPr>
              <p:nvPr/>
            </p:nvGrpSpPr>
            <p:grpSpPr bwMode="auto">
              <a:xfrm>
                <a:off x="8257028" y="5805264"/>
                <a:ext cx="779461" cy="908050"/>
                <a:chOff x="4080470" y="2708920"/>
                <a:chExt cx="779562" cy="907219"/>
              </a:xfrm>
            </p:grpSpPr>
            <p:pic>
              <p:nvPicPr>
                <p:cNvPr id="17419" name="Picture 2" descr="100-0091_IMG.JPG"/>
                <p:cNvPicPr>
                  <a:picLocks noChangeAspect="1" noChangeArrowheads="1"/>
                </p:cNvPicPr>
                <p:nvPr/>
              </p:nvPicPr>
              <p:blipFill>
                <a:blip r:embed="rId2" cstate="screen"/>
                <a:srcRect/>
                <a:stretch>
                  <a:fillRect/>
                </a:stretch>
              </p:blipFill>
              <p:spPr bwMode="auto">
                <a:xfrm>
                  <a:off x="4147374" y="2708920"/>
                  <a:ext cx="658752" cy="878334"/>
                </a:xfrm>
                <a:prstGeom prst="rect">
                  <a:avLst/>
                </a:prstGeom>
                <a:noFill/>
                <a:ln w="9525">
                  <a:noFill/>
                  <a:miter lim="800000"/>
                  <a:headEnd/>
                  <a:tailEnd/>
                </a:ln>
              </p:spPr>
            </p:pic>
            <p:pic>
              <p:nvPicPr>
                <p:cNvPr id="17420" name="Picture 4" descr="Lien vers l'accueil du site www.bpce.fr">
                  <a:hlinkClick r:id="rId3" tooltip="BPCE"/>
                </p:cNvPr>
                <p:cNvPicPr>
                  <a:picLocks noChangeAspect="1" noChangeArrowheads="1"/>
                </p:cNvPicPr>
                <p:nvPr/>
              </p:nvPicPr>
              <p:blipFill>
                <a:blip r:embed="rId4" cstate="screen"/>
                <a:srcRect/>
                <a:stretch>
                  <a:fillRect/>
                </a:stretch>
              </p:blipFill>
              <p:spPr bwMode="auto">
                <a:xfrm>
                  <a:off x="4080470" y="3415743"/>
                  <a:ext cx="779562" cy="200396"/>
                </a:xfrm>
                <a:prstGeom prst="rect">
                  <a:avLst/>
                </a:prstGeom>
                <a:noFill/>
                <a:ln w="9525">
                  <a:noFill/>
                  <a:miter lim="800000"/>
                  <a:headEnd/>
                  <a:tailEnd/>
                </a:ln>
              </p:spPr>
            </p:pic>
          </p:grpSp>
          <p:pic>
            <p:nvPicPr>
              <p:cNvPr id="17418" name="Picture 11"/>
              <p:cNvPicPr>
                <a:picLocks noChangeAspect="1" noChangeArrowheads="1"/>
              </p:cNvPicPr>
              <p:nvPr/>
            </p:nvPicPr>
            <p:blipFill>
              <a:blip r:embed="rId5" cstate="screen"/>
              <a:srcRect/>
              <a:stretch>
                <a:fillRect/>
              </a:stretch>
            </p:blipFill>
            <p:spPr bwMode="auto">
              <a:xfrm>
                <a:off x="8316416" y="5445224"/>
                <a:ext cx="648072" cy="360040"/>
              </a:xfrm>
              <a:prstGeom prst="rect">
                <a:avLst/>
              </a:prstGeom>
              <a:noFill/>
              <a:ln w="9525">
                <a:noFill/>
                <a:miter lim="800000"/>
                <a:headEnd/>
                <a:tailEnd/>
              </a:ln>
            </p:spPr>
          </p:pic>
        </p:grpSp>
        <p:sp>
          <p:nvSpPr>
            <p:cNvPr id="17416" name="ZoneTexte 6"/>
            <p:cNvSpPr txBox="1">
              <a:spLocks noChangeArrowheads="1"/>
            </p:cNvSpPr>
            <p:nvPr/>
          </p:nvSpPr>
          <p:spPr bwMode="auto">
            <a:xfrm>
              <a:off x="8316416" y="5873497"/>
              <a:ext cx="504056" cy="215444"/>
            </a:xfrm>
            <a:prstGeom prst="rect">
              <a:avLst/>
            </a:prstGeom>
            <a:noFill/>
            <a:ln w="9525">
              <a:noFill/>
              <a:miter lim="800000"/>
              <a:headEnd/>
              <a:tailEnd/>
            </a:ln>
          </p:spPr>
          <p:txBody>
            <a:bodyPr>
              <a:spAutoFit/>
            </a:bodyPr>
            <a:lstStyle/>
            <a:p>
              <a:r>
                <a:rPr lang="fr-FR" sz="800">
                  <a:solidFill>
                    <a:srgbClr val="0000FF"/>
                  </a:solidFill>
                  <a:latin typeface="Book Antiqua" pitchFamily="18" charset="0"/>
                </a:rPr>
                <a:t>ADR</a:t>
              </a:r>
            </a:p>
          </p:txBody>
        </p:sp>
      </p:grpSp>
      <p:pic>
        <p:nvPicPr>
          <p:cNvPr id="17411" name="Picture 1" descr="SDC12387"/>
          <p:cNvPicPr>
            <a:picLocks noChangeAspect="1" noChangeArrowheads="1"/>
          </p:cNvPicPr>
          <p:nvPr/>
        </p:nvPicPr>
        <p:blipFill>
          <a:blip r:embed="rId6" cstate="screen"/>
          <a:srcRect/>
          <a:stretch>
            <a:fillRect/>
          </a:stretch>
        </p:blipFill>
        <p:spPr bwMode="auto">
          <a:xfrm>
            <a:off x="4356100" y="765175"/>
            <a:ext cx="4392613" cy="2955925"/>
          </a:xfrm>
          <a:prstGeom prst="rect">
            <a:avLst/>
          </a:prstGeom>
          <a:noFill/>
          <a:ln w="9525">
            <a:noFill/>
            <a:miter lim="800000"/>
            <a:headEnd/>
            <a:tailEnd/>
          </a:ln>
        </p:spPr>
      </p:pic>
      <p:pic>
        <p:nvPicPr>
          <p:cNvPr id="17412" name="Picture 2" descr="SDC12386"/>
          <p:cNvPicPr>
            <a:picLocks noChangeAspect="1" noChangeArrowheads="1"/>
          </p:cNvPicPr>
          <p:nvPr/>
        </p:nvPicPr>
        <p:blipFill>
          <a:blip r:embed="rId7" cstate="screen"/>
          <a:srcRect/>
          <a:stretch>
            <a:fillRect/>
          </a:stretch>
        </p:blipFill>
        <p:spPr bwMode="auto">
          <a:xfrm>
            <a:off x="323850" y="836613"/>
            <a:ext cx="3957638" cy="2673350"/>
          </a:xfrm>
          <a:prstGeom prst="rect">
            <a:avLst/>
          </a:prstGeom>
          <a:noFill/>
          <a:ln w="9525">
            <a:noFill/>
            <a:miter lim="800000"/>
            <a:headEnd/>
            <a:tailEnd/>
          </a:ln>
        </p:spPr>
      </p:pic>
      <p:pic>
        <p:nvPicPr>
          <p:cNvPr id="17413" name="Picture 3" descr="SDC12389"/>
          <p:cNvPicPr>
            <a:picLocks noChangeAspect="1" noChangeArrowheads="1"/>
          </p:cNvPicPr>
          <p:nvPr/>
        </p:nvPicPr>
        <p:blipFill>
          <a:blip r:embed="rId8" cstate="screen">
            <a:lum contrast="40000"/>
          </a:blip>
          <a:srcRect/>
          <a:stretch>
            <a:fillRect/>
          </a:stretch>
        </p:blipFill>
        <p:spPr bwMode="auto">
          <a:xfrm>
            <a:off x="4284663" y="3933825"/>
            <a:ext cx="3779837" cy="2603500"/>
          </a:xfrm>
          <a:prstGeom prst="rect">
            <a:avLst/>
          </a:prstGeom>
          <a:noFill/>
          <a:ln w="9525">
            <a:noFill/>
            <a:miter lim="800000"/>
            <a:headEnd/>
            <a:tailEnd/>
          </a:ln>
        </p:spPr>
      </p:pic>
      <p:sp>
        <p:nvSpPr>
          <p:cNvPr id="17414" name="Rectangle 11"/>
          <p:cNvSpPr>
            <a:spLocks noChangeArrowheads="1"/>
          </p:cNvSpPr>
          <p:nvPr/>
        </p:nvSpPr>
        <p:spPr bwMode="auto">
          <a:xfrm>
            <a:off x="468313" y="3940175"/>
            <a:ext cx="3311525" cy="2586038"/>
          </a:xfrm>
          <a:prstGeom prst="rect">
            <a:avLst/>
          </a:prstGeom>
          <a:noFill/>
          <a:ln w="9525">
            <a:noFill/>
            <a:miter lim="800000"/>
            <a:headEnd/>
            <a:tailEnd/>
          </a:ln>
        </p:spPr>
        <p:txBody>
          <a:bodyPr>
            <a:spAutoFit/>
          </a:bodyPr>
          <a:lstStyle/>
          <a:p>
            <a:r>
              <a:rPr lang="fr-FR">
                <a:solidFill>
                  <a:srgbClr val="0000FF"/>
                </a:solidFill>
                <a:latin typeface="Book Antiqua" pitchFamily="18" charset="0"/>
              </a:rPr>
              <a:t>La salle de détente panoramique avec vue sur la Seine, le mini bar et la superbe cave à vin vitrée pour admirer les bouteilles de champagnes et les différents vins provenant des propriétés et caves appartenant au Groupe BPCE  .</a:t>
            </a:r>
            <a:endParaRPr lang="fr-FR"/>
          </a:p>
        </p:txBody>
      </p:sp>
    </p:spTree>
  </p:cSld>
  <p:clrMapOvr>
    <a:masterClrMapping/>
  </p:clrMapOvr>
  <p:transition>
    <p:checke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8434" name="Groupe 4"/>
          <p:cNvGrpSpPr>
            <a:grpSpLocks/>
          </p:cNvGrpSpPr>
          <p:nvPr/>
        </p:nvGrpSpPr>
        <p:grpSpPr bwMode="auto">
          <a:xfrm>
            <a:off x="8256588" y="5445125"/>
            <a:ext cx="779462" cy="1268413"/>
            <a:chOff x="8256588" y="5445125"/>
            <a:chExt cx="779462" cy="1268413"/>
          </a:xfrm>
        </p:grpSpPr>
        <p:grpSp>
          <p:nvGrpSpPr>
            <p:cNvPr id="18440" name="Groupe 19"/>
            <p:cNvGrpSpPr>
              <a:grpSpLocks/>
            </p:cNvGrpSpPr>
            <p:nvPr/>
          </p:nvGrpSpPr>
          <p:grpSpPr bwMode="auto">
            <a:xfrm>
              <a:off x="8256582" y="5445125"/>
              <a:ext cx="779461" cy="1268413"/>
              <a:chOff x="8257028" y="5445224"/>
              <a:chExt cx="779461" cy="1268090"/>
            </a:xfrm>
          </p:grpSpPr>
          <p:grpSp>
            <p:nvGrpSpPr>
              <p:cNvPr id="18442" name="Groupe 1"/>
              <p:cNvGrpSpPr>
                <a:grpSpLocks/>
              </p:cNvGrpSpPr>
              <p:nvPr/>
            </p:nvGrpSpPr>
            <p:grpSpPr bwMode="auto">
              <a:xfrm>
                <a:off x="8257028" y="5805264"/>
                <a:ext cx="779461" cy="908050"/>
                <a:chOff x="4080470" y="2708920"/>
                <a:chExt cx="779562" cy="907219"/>
              </a:xfrm>
            </p:grpSpPr>
            <p:pic>
              <p:nvPicPr>
                <p:cNvPr id="18444" name="Picture 2" descr="100-0091_IMG.JPG"/>
                <p:cNvPicPr>
                  <a:picLocks noChangeAspect="1" noChangeArrowheads="1"/>
                </p:cNvPicPr>
                <p:nvPr/>
              </p:nvPicPr>
              <p:blipFill>
                <a:blip r:embed="rId2" cstate="screen"/>
                <a:srcRect/>
                <a:stretch>
                  <a:fillRect/>
                </a:stretch>
              </p:blipFill>
              <p:spPr bwMode="auto">
                <a:xfrm>
                  <a:off x="4147374" y="2708920"/>
                  <a:ext cx="658752" cy="878334"/>
                </a:xfrm>
                <a:prstGeom prst="rect">
                  <a:avLst/>
                </a:prstGeom>
                <a:noFill/>
                <a:ln w="9525">
                  <a:noFill/>
                  <a:miter lim="800000"/>
                  <a:headEnd/>
                  <a:tailEnd/>
                </a:ln>
              </p:spPr>
            </p:pic>
            <p:pic>
              <p:nvPicPr>
                <p:cNvPr id="18445" name="Picture 4" descr="Lien vers l'accueil du site www.bpce.fr">
                  <a:hlinkClick r:id="rId3" tooltip="BPCE"/>
                </p:cNvPr>
                <p:cNvPicPr>
                  <a:picLocks noChangeAspect="1" noChangeArrowheads="1"/>
                </p:cNvPicPr>
                <p:nvPr/>
              </p:nvPicPr>
              <p:blipFill>
                <a:blip r:embed="rId4" cstate="screen"/>
                <a:srcRect/>
                <a:stretch>
                  <a:fillRect/>
                </a:stretch>
              </p:blipFill>
              <p:spPr bwMode="auto">
                <a:xfrm>
                  <a:off x="4080470" y="3415743"/>
                  <a:ext cx="779562" cy="200396"/>
                </a:xfrm>
                <a:prstGeom prst="rect">
                  <a:avLst/>
                </a:prstGeom>
                <a:noFill/>
                <a:ln w="9525">
                  <a:noFill/>
                  <a:miter lim="800000"/>
                  <a:headEnd/>
                  <a:tailEnd/>
                </a:ln>
              </p:spPr>
            </p:pic>
          </p:grpSp>
          <p:pic>
            <p:nvPicPr>
              <p:cNvPr id="18443" name="Picture 11"/>
              <p:cNvPicPr>
                <a:picLocks noChangeAspect="1" noChangeArrowheads="1"/>
              </p:cNvPicPr>
              <p:nvPr/>
            </p:nvPicPr>
            <p:blipFill>
              <a:blip r:embed="rId5" cstate="screen"/>
              <a:srcRect/>
              <a:stretch>
                <a:fillRect/>
              </a:stretch>
            </p:blipFill>
            <p:spPr bwMode="auto">
              <a:xfrm>
                <a:off x="8316416" y="5445224"/>
                <a:ext cx="648072" cy="360040"/>
              </a:xfrm>
              <a:prstGeom prst="rect">
                <a:avLst/>
              </a:prstGeom>
              <a:noFill/>
              <a:ln w="9525">
                <a:noFill/>
                <a:miter lim="800000"/>
                <a:headEnd/>
                <a:tailEnd/>
              </a:ln>
            </p:spPr>
          </p:pic>
        </p:grpSp>
        <p:sp>
          <p:nvSpPr>
            <p:cNvPr id="18441" name="ZoneTexte 6"/>
            <p:cNvSpPr txBox="1">
              <a:spLocks noChangeArrowheads="1"/>
            </p:cNvSpPr>
            <p:nvPr/>
          </p:nvSpPr>
          <p:spPr bwMode="auto">
            <a:xfrm>
              <a:off x="8316416" y="5873497"/>
              <a:ext cx="504056" cy="215444"/>
            </a:xfrm>
            <a:prstGeom prst="rect">
              <a:avLst/>
            </a:prstGeom>
            <a:noFill/>
            <a:ln w="9525">
              <a:noFill/>
              <a:miter lim="800000"/>
              <a:headEnd/>
              <a:tailEnd/>
            </a:ln>
          </p:spPr>
          <p:txBody>
            <a:bodyPr>
              <a:spAutoFit/>
            </a:bodyPr>
            <a:lstStyle/>
            <a:p>
              <a:r>
                <a:rPr lang="fr-FR" sz="800">
                  <a:solidFill>
                    <a:srgbClr val="0000FF"/>
                  </a:solidFill>
                  <a:latin typeface="Book Antiqua" pitchFamily="18" charset="0"/>
                </a:rPr>
                <a:t>ADR</a:t>
              </a:r>
            </a:p>
          </p:txBody>
        </p:sp>
      </p:grpSp>
      <p:sp>
        <p:nvSpPr>
          <p:cNvPr id="18435" name="Rectangle 10"/>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endParaRPr lang="fr-FR"/>
          </a:p>
        </p:txBody>
      </p:sp>
      <p:pic>
        <p:nvPicPr>
          <p:cNvPr id="18436" name="Image 7" descr="C:\Users\Antoine Dias Ramalho\Pictures\Stage Paris2010\SDC12380.JPG"/>
          <p:cNvPicPr>
            <a:picLocks noChangeAspect="1" noChangeArrowheads="1"/>
          </p:cNvPicPr>
          <p:nvPr/>
        </p:nvPicPr>
        <p:blipFill>
          <a:blip r:embed="rId6" cstate="screen">
            <a:lum bright="-10000"/>
          </a:blip>
          <a:srcRect/>
          <a:stretch>
            <a:fillRect/>
          </a:stretch>
        </p:blipFill>
        <p:spPr bwMode="auto">
          <a:xfrm>
            <a:off x="3998913" y="3933825"/>
            <a:ext cx="4179887" cy="2808288"/>
          </a:xfrm>
          <a:prstGeom prst="rect">
            <a:avLst/>
          </a:prstGeom>
          <a:noFill/>
          <a:ln w="9525">
            <a:noFill/>
            <a:miter lim="800000"/>
            <a:headEnd/>
            <a:tailEnd/>
          </a:ln>
        </p:spPr>
      </p:pic>
      <p:pic>
        <p:nvPicPr>
          <p:cNvPr id="18437" name="Image 6" descr="C:\Users\Antoine Dias Ramalho\Pictures\Stage Paris2010\SDC12393.JPG"/>
          <p:cNvPicPr>
            <a:picLocks noChangeAspect="1" noChangeArrowheads="1"/>
          </p:cNvPicPr>
          <p:nvPr/>
        </p:nvPicPr>
        <p:blipFill>
          <a:blip r:embed="rId7" cstate="screen"/>
          <a:srcRect/>
          <a:stretch>
            <a:fillRect/>
          </a:stretch>
        </p:blipFill>
        <p:spPr bwMode="auto">
          <a:xfrm>
            <a:off x="611188" y="692150"/>
            <a:ext cx="4537075" cy="3024188"/>
          </a:xfrm>
          <a:prstGeom prst="rect">
            <a:avLst/>
          </a:prstGeom>
          <a:noFill/>
          <a:ln w="9525">
            <a:noFill/>
            <a:miter lim="800000"/>
            <a:headEnd/>
            <a:tailEnd/>
          </a:ln>
        </p:spPr>
      </p:pic>
      <p:sp>
        <p:nvSpPr>
          <p:cNvPr id="18438" name="Rectangle 16"/>
          <p:cNvSpPr>
            <a:spLocks noChangeArrowheads="1"/>
          </p:cNvSpPr>
          <p:nvPr/>
        </p:nvSpPr>
        <p:spPr bwMode="auto">
          <a:xfrm>
            <a:off x="468313" y="3940175"/>
            <a:ext cx="3311525" cy="2584450"/>
          </a:xfrm>
          <a:prstGeom prst="rect">
            <a:avLst/>
          </a:prstGeom>
          <a:noFill/>
          <a:ln w="9525">
            <a:noFill/>
            <a:miter lim="800000"/>
            <a:headEnd/>
            <a:tailEnd/>
          </a:ln>
        </p:spPr>
        <p:txBody>
          <a:bodyPr>
            <a:spAutoFit/>
          </a:bodyPr>
          <a:lstStyle/>
          <a:p>
            <a:r>
              <a:rPr lang="fr-FR">
                <a:solidFill>
                  <a:srgbClr val="0000FF"/>
                </a:solidFill>
                <a:latin typeface="Book Antiqua" pitchFamily="18" charset="0"/>
              </a:rPr>
              <a:t>La cuisine traditionnelle pour les préparations  chaudes et une cuisine pour les préparations froides et la pâtisserie. La brigade est composé du chef de cuisine, d’un second, d’un plongeur et ponctuellement de chefs de parties en extra.</a:t>
            </a:r>
            <a:endParaRPr lang="fr-FR"/>
          </a:p>
        </p:txBody>
      </p:sp>
      <p:pic>
        <p:nvPicPr>
          <p:cNvPr id="18439" name="Picture 16" descr="SDC12392"/>
          <p:cNvPicPr>
            <a:picLocks noChangeAspect="1" noChangeArrowheads="1"/>
          </p:cNvPicPr>
          <p:nvPr/>
        </p:nvPicPr>
        <p:blipFill>
          <a:blip r:embed="rId8" cstate="screen"/>
          <a:srcRect/>
          <a:stretch>
            <a:fillRect/>
          </a:stretch>
        </p:blipFill>
        <p:spPr bwMode="auto">
          <a:xfrm>
            <a:off x="5292725" y="1052513"/>
            <a:ext cx="3671888" cy="2447925"/>
          </a:xfrm>
          <a:prstGeom prst="rect">
            <a:avLst/>
          </a:prstGeom>
          <a:noFill/>
          <a:ln w="9525">
            <a:noFill/>
            <a:miter lim="800000"/>
            <a:headEnd/>
            <a:tailEnd/>
          </a:ln>
        </p:spPr>
      </p:pic>
    </p:spTree>
  </p:cSld>
  <p:clrMapOvr>
    <a:masterClrMapping/>
  </p:clrMapOvr>
  <p:transition>
    <p:comb/>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9458" name="Groupe 6"/>
          <p:cNvGrpSpPr>
            <a:grpSpLocks/>
          </p:cNvGrpSpPr>
          <p:nvPr/>
        </p:nvGrpSpPr>
        <p:grpSpPr bwMode="auto">
          <a:xfrm>
            <a:off x="8256588" y="5445125"/>
            <a:ext cx="779462" cy="1268413"/>
            <a:chOff x="8256588" y="5445125"/>
            <a:chExt cx="779462" cy="1268413"/>
          </a:xfrm>
        </p:grpSpPr>
        <p:grpSp>
          <p:nvGrpSpPr>
            <p:cNvPr id="19464" name="Groupe 19"/>
            <p:cNvGrpSpPr>
              <a:grpSpLocks/>
            </p:cNvGrpSpPr>
            <p:nvPr/>
          </p:nvGrpSpPr>
          <p:grpSpPr bwMode="auto">
            <a:xfrm>
              <a:off x="8256582" y="5445125"/>
              <a:ext cx="779461" cy="1268413"/>
              <a:chOff x="8257028" y="5445224"/>
              <a:chExt cx="779461" cy="1268090"/>
            </a:xfrm>
          </p:grpSpPr>
          <p:grpSp>
            <p:nvGrpSpPr>
              <p:cNvPr id="19466" name="Groupe 1"/>
              <p:cNvGrpSpPr>
                <a:grpSpLocks/>
              </p:cNvGrpSpPr>
              <p:nvPr/>
            </p:nvGrpSpPr>
            <p:grpSpPr bwMode="auto">
              <a:xfrm>
                <a:off x="8257028" y="5805264"/>
                <a:ext cx="779461" cy="908050"/>
                <a:chOff x="4080470" y="2708920"/>
                <a:chExt cx="779562" cy="907219"/>
              </a:xfrm>
            </p:grpSpPr>
            <p:pic>
              <p:nvPicPr>
                <p:cNvPr id="19468" name="Picture 2" descr="100-0091_IMG.JPG"/>
                <p:cNvPicPr>
                  <a:picLocks noChangeAspect="1" noChangeArrowheads="1"/>
                </p:cNvPicPr>
                <p:nvPr/>
              </p:nvPicPr>
              <p:blipFill>
                <a:blip r:embed="rId2" cstate="screen"/>
                <a:srcRect/>
                <a:stretch>
                  <a:fillRect/>
                </a:stretch>
              </p:blipFill>
              <p:spPr bwMode="auto">
                <a:xfrm>
                  <a:off x="4147374" y="2708920"/>
                  <a:ext cx="658752" cy="878334"/>
                </a:xfrm>
                <a:prstGeom prst="rect">
                  <a:avLst/>
                </a:prstGeom>
                <a:noFill/>
                <a:ln w="9525">
                  <a:noFill/>
                  <a:miter lim="800000"/>
                  <a:headEnd/>
                  <a:tailEnd/>
                </a:ln>
              </p:spPr>
            </p:pic>
            <p:pic>
              <p:nvPicPr>
                <p:cNvPr id="19469" name="Picture 4" descr="Lien vers l'accueil du site www.bpce.fr">
                  <a:hlinkClick r:id="rId3" tooltip="BPCE"/>
                </p:cNvPr>
                <p:cNvPicPr>
                  <a:picLocks noChangeAspect="1" noChangeArrowheads="1"/>
                </p:cNvPicPr>
                <p:nvPr/>
              </p:nvPicPr>
              <p:blipFill>
                <a:blip r:embed="rId4" cstate="screen"/>
                <a:srcRect/>
                <a:stretch>
                  <a:fillRect/>
                </a:stretch>
              </p:blipFill>
              <p:spPr bwMode="auto">
                <a:xfrm>
                  <a:off x="4080470" y="3415743"/>
                  <a:ext cx="779562" cy="200396"/>
                </a:xfrm>
                <a:prstGeom prst="rect">
                  <a:avLst/>
                </a:prstGeom>
                <a:noFill/>
                <a:ln w="9525">
                  <a:noFill/>
                  <a:miter lim="800000"/>
                  <a:headEnd/>
                  <a:tailEnd/>
                </a:ln>
              </p:spPr>
            </p:pic>
          </p:grpSp>
          <p:pic>
            <p:nvPicPr>
              <p:cNvPr id="19467" name="Picture 11"/>
              <p:cNvPicPr>
                <a:picLocks noChangeAspect="1" noChangeArrowheads="1"/>
              </p:cNvPicPr>
              <p:nvPr/>
            </p:nvPicPr>
            <p:blipFill>
              <a:blip r:embed="rId5" cstate="screen"/>
              <a:srcRect/>
              <a:stretch>
                <a:fillRect/>
              </a:stretch>
            </p:blipFill>
            <p:spPr bwMode="auto">
              <a:xfrm>
                <a:off x="8316416" y="5445224"/>
                <a:ext cx="648072" cy="360040"/>
              </a:xfrm>
              <a:prstGeom prst="rect">
                <a:avLst/>
              </a:prstGeom>
              <a:noFill/>
              <a:ln w="9525">
                <a:noFill/>
                <a:miter lim="800000"/>
                <a:headEnd/>
                <a:tailEnd/>
              </a:ln>
            </p:spPr>
          </p:pic>
        </p:grpSp>
        <p:sp>
          <p:nvSpPr>
            <p:cNvPr id="19465" name="ZoneTexte 8"/>
            <p:cNvSpPr txBox="1">
              <a:spLocks noChangeArrowheads="1"/>
            </p:cNvSpPr>
            <p:nvPr/>
          </p:nvSpPr>
          <p:spPr bwMode="auto">
            <a:xfrm>
              <a:off x="8316416" y="5873497"/>
              <a:ext cx="504056" cy="215444"/>
            </a:xfrm>
            <a:prstGeom prst="rect">
              <a:avLst/>
            </a:prstGeom>
            <a:noFill/>
            <a:ln w="9525">
              <a:noFill/>
              <a:miter lim="800000"/>
              <a:headEnd/>
              <a:tailEnd/>
            </a:ln>
          </p:spPr>
          <p:txBody>
            <a:bodyPr>
              <a:spAutoFit/>
            </a:bodyPr>
            <a:lstStyle/>
            <a:p>
              <a:r>
                <a:rPr lang="fr-FR" sz="800">
                  <a:solidFill>
                    <a:srgbClr val="0000FF"/>
                  </a:solidFill>
                  <a:latin typeface="Book Antiqua" pitchFamily="18" charset="0"/>
                </a:rPr>
                <a:t>ADR</a:t>
              </a:r>
            </a:p>
          </p:txBody>
        </p:sp>
      </p:grpSp>
      <p:pic>
        <p:nvPicPr>
          <p:cNvPr id="19459" name="Picture 17" descr="SDC12413"/>
          <p:cNvPicPr>
            <a:picLocks noChangeAspect="1" noChangeArrowheads="1"/>
          </p:cNvPicPr>
          <p:nvPr/>
        </p:nvPicPr>
        <p:blipFill>
          <a:blip r:embed="rId6" cstate="screen"/>
          <a:srcRect/>
          <a:stretch>
            <a:fillRect/>
          </a:stretch>
        </p:blipFill>
        <p:spPr bwMode="auto">
          <a:xfrm>
            <a:off x="4572000" y="4005263"/>
            <a:ext cx="3600450" cy="2503487"/>
          </a:xfrm>
          <a:prstGeom prst="rect">
            <a:avLst/>
          </a:prstGeom>
          <a:noFill/>
          <a:ln w="9525">
            <a:noFill/>
            <a:miter lim="800000"/>
            <a:headEnd/>
            <a:tailEnd/>
          </a:ln>
        </p:spPr>
      </p:pic>
      <p:pic>
        <p:nvPicPr>
          <p:cNvPr id="19460" name="Image 9" descr="SDC12415"/>
          <p:cNvPicPr>
            <a:picLocks noChangeAspect="1" noChangeArrowheads="1"/>
          </p:cNvPicPr>
          <p:nvPr/>
        </p:nvPicPr>
        <p:blipFill>
          <a:blip r:embed="rId7" cstate="screen">
            <a:lum bright="-10000"/>
          </a:blip>
          <a:srcRect/>
          <a:stretch>
            <a:fillRect/>
          </a:stretch>
        </p:blipFill>
        <p:spPr bwMode="auto">
          <a:xfrm>
            <a:off x="5076825" y="790575"/>
            <a:ext cx="3455988" cy="2276475"/>
          </a:xfrm>
          <a:prstGeom prst="rect">
            <a:avLst/>
          </a:prstGeom>
          <a:noFill/>
          <a:ln w="9525">
            <a:noFill/>
            <a:miter lim="800000"/>
            <a:headEnd/>
            <a:tailEnd/>
          </a:ln>
        </p:spPr>
      </p:pic>
      <p:pic>
        <p:nvPicPr>
          <p:cNvPr id="19461" name="Image 10" descr="C:\Users\Antoine Dias Ramalho\Pictures\Stage Paris2010\SDC12398.JPG"/>
          <p:cNvPicPr>
            <a:picLocks noChangeAspect="1" noChangeArrowheads="1"/>
          </p:cNvPicPr>
          <p:nvPr/>
        </p:nvPicPr>
        <p:blipFill>
          <a:blip r:embed="rId8" cstate="screen"/>
          <a:srcRect/>
          <a:stretch>
            <a:fillRect/>
          </a:stretch>
        </p:blipFill>
        <p:spPr bwMode="auto">
          <a:xfrm>
            <a:off x="755650" y="765175"/>
            <a:ext cx="3751263" cy="2471738"/>
          </a:xfrm>
          <a:prstGeom prst="rect">
            <a:avLst/>
          </a:prstGeom>
          <a:noFill/>
          <a:ln w="9525">
            <a:noFill/>
            <a:miter lim="800000"/>
            <a:headEnd/>
            <a:tailEnd/>
          </a:ln>
        </p:spPr>
      </p:pic>
      <p:sp>
        <p:nvSpPr>
          <p:cNvPr id="19462" name="ZoneTexte 21"/>
          <p:cNvSpPr txBox="1">
            <a:spLocks noChangeArrowheads="1"/>
          </p:cNvSpPr>
          <p:nvPr/>
        </p:nvSpPr>
        <p:spPr bwMode="auto">
          <a:xfrm>
            <a:off x="395288" y="3284538"/>
            <a:ext cx="8569325" cy="831850"/>
          </a:xfrm>
          <a:prstGeom prst="rect">
            <a:avLst/>
          </a:prstGeom>
          <a:noFill/>
          <a:ln w="9525">
            <a:noFill/>
            <a:miter lim="800000"/>
            <a:headEnd/>
            <a:tailEnd/>
          </a:ln>
        </p:spPr>
        <p:txBody>
          <a:bodyPr>
            <a:spAutoFit/>
          </a:bodyPr>
          <a:lstStyle/>
          <a:p>
            <a:r>
              <a:rPr lang="fr-FR" sz="1600">
                <a:solidFill>
                  <a:srgbClr val="0000FF"/>
                </a:solidFill>
                <a:latin typeface="Book Antiqua" pitchFamily="18" charset="0"/>
              </a:rPr>
              <a:t>Les produits frais de première qualité sont commandés en fonction du marché,  livrés tous les  jours ce qui permet de répondre à l’attente de la direction et de proposer des suggestions  du chef. </a:t>
            </a:r>
          </a:p>
        </p:txBody>
      </p:sp>
      <p:pic>
        <p:nvPicPr>
          <p:cNvPr id="19463" name="Image 8" descr="C:\Users\Antoine Dias Ramalho\Pictures\Stage Paris2010\SDC12409.JPG"/>
          <p:cNvPicPr>
            <a:picLocks noChangeAspect="1" noChangeArrowheads="1"/>
          </p:cNvPicPr>
          <p:nvPr/>
        </p:nvPicPr>
        <p:blipFill>
          <a:blip r:embed="rId9" cstate="screen"/>
          <a:srcRect/>
          <a:stretch>
            <a:fillRect/>
          </a:stretch>
        </p:blipFill>
        <p:spPr bwMode="auto">
          <a:xfrm>
            <a:off x="434975" y="4149725"/>
            <a:ext cx="3968750" cy="2303463"/>
          </a:xfrm>
          <a:prstGeom prst="rect">
            <a:avLst/>
          </a:prstGeom>
          <a:noFill/>
          <a:ln w="9525">
            <a:noFill/>
            <a:miter lim="800000"/>
            <a:headEnd/>
            <a:tailEnd/>
          </a:ln>
        </p:spPr>
      </p:pic>
    </p:spTree>
  </p:cSld>
  <p:clrMapOvr>
    <a:masterClrMapping/>
  </p:clrMapOvr>
  <p:transition>
    <p:wedg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0482" name="Groupe 4"/>
          <p:cNvGrpSpPr>
            <a:grpSpLocks/>
          </p:cNvGrpSpPr>
          <p:nvPr/>
        </p:nvGrpSpPr>
        <p:grpSpPr bwMode="auto">
          <a:xfrm>
            <a:off x="8256588" y="5445125"/>
            <a:ext cx="779462" cy="1268413"/>
            <a:chOff x="8256588" y="5445125"/>
            <a:chExt cx="779462" cy="1268413"/>
          </a:xfrm>
        </p:grpSpPr>
        <p:grpSp>
          <p:nvGrpSpPr>
            <p:cNvPr id="20485" name="Groupe 19"/>
            <p:cNvGrpSpPr>
              <a:grpSpLocks/>
            </p:cNvGrpSpPr>
            <p:nvPr/>
          </p:nvGrpSpPr>
          <p:grpSpPr bwMode="auto">
            <a:xfrm>
              <a:off x="8256582" y="5445125"/>
              <a:ext cx="779461" cy="1268413"/>
              <a:chOff x="8257028" y="5445224"/>
              <a:chExt cx="779461" cy="1268090"/>
            </a:xfrm>
          </p:grpSpPr>
          <p:grpSp>
            <p:nvGrpSpPr>
              <p:cNvPr id="20487" name="Groupe 1"/>
              <p:cNvGrpSpPr>
                <a:grpSpLocks/>
              </p:cNvGrpSpPr>
              <p:nvPr/>
            </p:nvGrpSpPr>
            <p:grpSpPr bwMode="auto">
              <a:xfrm>
                <a:off x="8257028" y="5805264"/>
                <a:ext cx="779461" cy="908050"/>
                <a:chOff x="4080470" y="2708920"/>
                <a:chExt cx="779562" cy="907219"/>
              </a:xfrm>
            </p:grpSpPr>
            <p:pic>
              <p:nvPicPr>
                <p:cNvPr id="20489" name="Picture 2" descr="100-0091_IMG.JPG"/>
                <p:cNvPicPr>
                  <a:picLocks noChangeAspect="1" noChangeArrowheads="1"/>
                </p:cNvPicPr>
                <p:nvPr/>
              </p:nvPicPr>
              <p:blipFill>
                <a:blip r:embed="rId2" cstate="screen"/>
                <a:srcRect/>
                <a:stretch>
                  <a:fillRect/>
                </a:stretch>
              </p:blipFill>
              <p:spPr bwMode="auto">
                <a:xfrm>
                  <a:off x="4147374" y="2708920"/>
                  <a:ext cx="658752" cy="878334"/>
                </a:xfrm>
                <a:prstGeom prst="rect">
                  <a:avLst/>
                </a:prstGeom>
                <a:noFill/>
                <a:ln w="9525">
                  <a:noFill/>
                  <a:miter lim="800000"/>
                  <a:headEnd/>
                  <a:tailEnd/>
                </a:ln>
              </p:spPr>
            </p:pic>
            <p:pic>
              <p:nvPicPr>
                <p:cNvPr id="20490" name="Picture 4" descr="Lien vers l'accueil du site www.bpce.fr">
                  <a:hlinkClick r:id="rId3" tooltip="BPCE"/>
                </p:cNvPr>
                <p:cNvPicPr>
                  <a:picLocks noChangeAspect="1" noChangeArrowheads="1"/>
                </p:cNvPicPr>
                <p:nvPr/>
              </p:nvPicPr>
              <p:blipFill>
                <a:blip r:embed="rId4" cstate="screen"/>
                <a:srcRect/>
                <a:stretch>
                  <a:fillRect/>
                </a:stretch>
              </p:blipFill>
              <p:spPr bwMode="auto">
                <a:xfrm>
                  <a:off x="4080470" y="3415743"/>
                  <a:ext cx="779562" cy="200396"/>
                </a:xfrm>
                <a:prstGeom prst="rect">
                  <a:avLst/>
                </a:prstGeom>
                <a:noFill/>
                <a:ln w="9525">
                  <a:noFill/>
                  <a:miter lim="800000"/>
                  <a:headEnd/>
                  <a:tailEnd/>
                </a:ln>
              </p:spPr>
            </p:pic>
          </p:grpSp>
          <p:pic>
            <p:nvPicPr>
              <p:cNvPr id="20488" name="Picture 11"/>
              <p:cNvPicPr>
                <a:picLocks noChangeAspect="1" noChangeArrowheads="1"/>
              </p:cNvPicPr>
              <p:nvPr/>
            </p:nvPicPr>
            <p:blipFill>
              <a:blip r:embed="rId5" cstate="screen"/>
              <a:srcRect/>
              <a:stretch>
                <a:fillRect/>
              </a:stretch>
            </p:blipFill>
            <p:spPr bwMode="auto">
              <a:xfrm>
                <a:off x="8316416" y="5445224"/>
                <a:ext cx="648072" cy="360040"/>
              </a:xfrm>
              <a:prstGeom prst="rect">
                <a:avLst/>
              </a:prstGeom>
              <a:noFill/>
              <a:ln w="9525">
                <a:noFill/>
                <a:miter lim="800000"/>
                <a:headEnd/>
                <a:tailEnd/>
              </a:ln>
            </p:spPr>
          </p:pic>
        </p:grpSp>
        <p:sp>
          <p:nvSpPr>
            <p:cNvPr id="20486" name="ZoneTexte 6"/>
            <p:cNvSpPr txBox="1">
              <a:spLocks noChangeArrowheads="1"/>
            </p:cNvSpPr>
            <p:nvPr/>
          </p:nvSpPr>
          <p:spPr bwMode="auto">
            <a:xfrm>
              <a:off x="8316416" y="5873497"/>
              <a:ext cx="504056" cy="215444"/>
            </a:xfrm>
            <a:prstGeom prst="rect">
              <a:avLst/>
            </a:prstGeom>
            <a:noFill/>
            <a:ln w="9525">
              <a:noFill/>
              <a:miter lim="800000"/>
              <a:headEnd/>
              <a:tailEnd/>
            </a:ln>
          </p:spPr>
          <p:txBody>
            <a:bodyPr>
              <a:spAutoFit/>
            </a:bodyPr>
            <a:lstStyle/>
            <a:p>
              <a:r>
                <a:rPr lang="fr-FR" sz="800">
                  <a:solidFill>
                    <a:srgbClr val="0000FF"/>
                  </a:solidFill>
                  <a:latin typeface="Book Antiqua" pitchFamily="18" charset="0"/>
                </a:rPr>
                <a:t>ADR</a:t>
              </a:r>
            </a:p>
          </p:txBody>
        </p:sp>
      </p:grpSp>
      <p:pic>
        <p:nvPicPr>
          <p:cNvPr id="20483" name="Picture 9" descr="F:\bpce sodexo.jpg"/>
          <p:cNvPicPr>
            <a:picLocks noChangeAspect="1" noChangeArrowheads="1"/>
          </p:cNvPicPr>
          <p:nvPr/>
        </p:nvPicPr>
        <p:blipFill>
          <a:blip r:embed="rId6" cstate="screen">
            <a:lum bright="-10000"/>
          </a:blip>
          <a:srcRect/>
          <a:stretch>
            <a:fillRect/>
          </a:stretch>
        </p:blipFill>
        <p:spPr bwMode="auto">
          <a:xfrm>
            <a:off x="252413" y="620713"/>
            <a:ext cx="8064500" cy="6140450"/>
          </a:xfrm>
          <a:prstGeom prst="rect">
            <a:avLst/>
          </a:prstGeom>
          <a:noFill/>
          <a:ln w="9525">
            <a:noFill/>
            <a:miter lim="800000"/>
            <a:headEnd/>
            <a:tailEnd/>
          </a:ln>
        </p:spPr>
      </p:pic>
      <p:sp>
        <p:nvSpPr>
          <p:cNvPr id="20484" name="Rectangle 16"/>
          <p:cNvSpPr>
            <a:spLocks noChangeArrowheads="1"/>
          </p:cNvSpPr>
          <p:nvPr/>
        </p:nvSpPr>
        <p:spPr bwMode="auto">
          <a:xfrm>
            <a:off x="179388" y="6027738"/>
            <a:ext cx="6840537" cy="584200"/>
          </a:xfrm>
          <a:prstGeom prst="rect">
            <a:avLst/>
          </a:prstGeom>
          <a:noFill/>
          <a:ln w="9525">
            <a:noFill/>
            <a:miter lim="800000"/>
            <a:headEnd/>
            <a:tailEnd/>
          </a:ln>
        </p:spPr>
        <p:txBody>
          <a:bodyPr>
            <a:spAutoFit/>
          </a:bodyPr>
          <a:lstStyle/>
          <a:p>
            <a:r>
              <a:rPr lang="fr-FR" sz="1600" b="1">
                <a:solidFill>
                  <a:srgbClr val="0000FF"/>
                </a:solidFill>
                <a:latin typeface="Book Antiqua" pitchFamily="18" charset="0"/>
              </a:rPr>
              <a:t>Menu « Prestige » du restaurant  Le  Cercle, Table du Président  BPCE,  pour les  trois premiers jours de la semaine du 28 juin au 02 juillet 2010.</a:t>
            </a:r>
            <a:endParaRPr lang="fr-FR" sz="1600" b="1"/>
          </a:p>
        </p:txBody>
      </p:sp>
    </p:spTree>
  </p:cSld>
  <p:clrMapOvr>
    <a:masterClrMapping/>
  </p:clrMapOvr>
  <p:transition>
    <p:wipe dir="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1506" name="Groupe 7"/>
          <p:cNvGrpSpPr>
            <a:grpSpLocks/>
          </p:cNvGrpSpPr>
          <p:nvPr/>
        </p:nvGrpSpPr>
        <p:grpSpPr bwMode="auto">
          <a:xfrm>
            <a:off x="8256588" y="5445125"/>
            <a:ext cx="779462" cy="1268413"/>
            <a:chOff x="8256588" y="5445125"/>
            <a:chExt cx="779462" cy="1268413"/>
          </a:xfrm>
        </p:grpSpPr>
        <p:grpSp>
          <p:nvGrpSpPr>
            <p:cNvPr id="21509" name="Groupe 19"/>
            <p:cNvGrpSpPr>
              <a:grpSpLocks/>
            </p:cNvGrpSpPr>
            <p:nvPr/>
          </p:nvGrpSpPr>
          <p:grpSpPr bwMode="auto">
            <a:xfrm>
              <a:off x="8256582" y="5445125"/>
              <a:ext cx="779461" cy="1268413"/>
              <a:chOff x="8257028" y="5445224"/>
              <a:chExt cx="779461" cy="1268090"/>
            </a:xfrm>
          </p:grpSpPr>
          <p:grpSp>
            <p:nvGrpSpPr>
              <p:cNvPr id="21511" name="Groupe 1"/>
              <p:cNvGrpSpPr>
                <a:grpSpLocks/>
              </p:cNvGrpSpPr>
              <p:nvPr/>
            </p:nvGrpSpPr>
            <p:grpSpPr bwMode="auto">
              <a:xfrm>
                <a:off x="8257028" y="5805264"/>
                <a:ext cx="779461" cy="908050"/>
                <a:chOff x="4080470" y="2708920"/>
                <a:chExt cx="779562" cy="907219"/>
              </a:xfrm>
            </p:grpSpPr>
            <p:pic>
              <p:nvPicPr>
                <p:cNvPr id="21513" name="Picture 2" descr="100-0091_IMG.JPG"/>
                <p:cNvPicPr>
                  <a:picLocks noChangeAspect="1" noChangeArrowheads="1"/>
                </p:cNvPicPr>
                <p:nvPr/>
              </p:nvPicPr>
              <p:blipFill>
                <a:blip r:embed="rId2" cstate="screen"/>
                <a:srcRect/>
                <a:stretch>
                  <a:fillRect/>
                </a:stretch>
              </p:blipFill>
              <p:spPr bwMode="auto">
                <a:xfrm>
                  <a:off x="4147374" y="2708920"/>
                  <a:ext cx="658752" cy="878334"/>
                </a:xfrm>
                <a:prstGeom prst="rect">
                  <a:avLst/>
                </a:prstGeom>
                <a:noFill/>
                <a:ln w="9525">
                  <a:noFill/>
                  <a:miter lim="800000"/>
                  <a:headEnd/>
                  <a:tailEnd/>
                </a:ln>
              </p:spPr>
            </p:pic>
            <p:pic>
              <p:nvPicPr>
                <p:cNvPr id="21514" name="Picture 4" descr="Lien vers l'accueil du site www.bpce.fr">
                  <a:hlinkClick r:id="rId3" tooltip="BPCE"/>
                </p:cNvPr>
                <p:cNvPicPr>
                  <a:picLocks noChangeAspect="1" noChangeArrowheads="1"/>
                </p:cNvPicPr>
                <p:nvPr/>
              </p:nvPicPr>
              <p:blipFill>
                <a:blip r:embed="rId4" cstate="screen"/>
                <a:srcRect/>
                <a:stretch>
                  <a:fillRect/>
                </a:stretch>
              </p:blipFill>
              <p:spPr bwMode="auto">
                <a:xfrm>
                  <a:off x="4080470" y="3415743"/>
                  <a:ext cx="779562" cy="200396"/>
                </a:xfrm>
                <a:prstGeom prst="rect">
                  <a:avLst/>
                </a:prstGeom>
                <a:noFill/>
                <a:ln w="9525">
                  <a:noFill/>
                  <a:miter lim="800000"/>
                  <a:headEnd/>
                  <a:tailEnd/>
                </a:ln>
              </p:spPr>
            </p:pic>
          </p:grpSp>
          <p:pic>
            <p:nvPicPr>
              <p:cNvPr id="21512" name="Picture 11"/>
              <p:cNvPicPr>
                <a:picLocks noChangeAspect="1" noChangeArrowheads="1"/>
              </p:cNvPicPr>
              <p:nvPr/>
            </p:nvPicPr>
            <p:blipFill>
              <a:blip r:embed="rId5" cstate="screen"/>
              <a:srcRect/>
              <a:stretch>
                <a:fillRect/>
              </a:stretch>
            </p:blipFill>
            <p:spPr bwMode="auto">
              <a:xfrm>
                <a:off x="8316416" y="5445224"/>
                <a:ext cx="648072" cy="360040"/>
              </a:xfrm>
              <a:prstGeom prst="rect">
                <a:avLst/>
              </a:prstGeom>
              <a:noFill/>
              <a:ln w="9525">
                <a:noFill/>
                <a:miter lim="800000"/>
                <a:headEnd/>
                <a:tailEnd/>
              </a:ln>
            </p:spPr>
          </p:pic>
        </p:grpSp>
        <p:sp>
          <p:nvSpPr>
            <p:cNvPr id="21510" name="ZoneTexte 9"/>
            <p:cNvSpPr txBox="1">
              <a:spLocks noChangeArrowheads="1"/>
            </p:cNvSpPr>
            <p:nvPr/>
          </p:nvSpPr>
          <p:spPr bwMode="auto">
            <a:xfrm>
              <a:off x="8316416" y="5873497"/>
              <a:ext cx="504056" cy="215444"/>
            </a:xfrm>
            <a:prstGeom prst="rect">
              <a:avLst/>
            </a:prstGeom>
            <a:noFill/>
            <a:ln w="9525">
              <a:noFill/>
              <a:miter lim="800000"/>
              <a:headEnd/>
              <a:tailEnd/>
            </a:ln>
          </p:spPr>
          <p:txBody>
            <a:bodyPr>
              <a:spAutoFit/>
            </a:bodyPr>
            <a:lstStyle/>
            <a:p>
              <a:r>
                <a:rPr lang="fr-FR" sz="800">
                  <a:solidFill>
                    <a:srgbClr val="0000FF"/>
                  </a:solidFill>
                  <a:latin typeface="Book Antiqua" pitchFamily="18" charset="0"/>
                </a:rPr>
                <a:t>ADR</a:t>
              </a:r>
            </a:p>
          </p:txBody>
        </p:sp>
      </p:grpSp>
      <p:pic>
        <p:nvPicPr>
          <p:cNvPr id="21507" name="Image 12" descr="C:\Users\Antoine Dias Ramalho\Pictures\Stage Paris2010\SDC12499.JPG"/>
          <p:cNvPicPr>
            <a:picLocks noChangeAspect="1" noChangeArrowheads="1"/>
          </p:cNvPicPr>
          <p:nvPr/>
        </p:nvPicPr>
        <p:blipFill>
          <a:blip r:embed="rId6" cstate="screen"/>
          <a:srcRect/>
          <a:stretch>
            <a:fillRect/>
          </a:stretch>
        </p:blipFill>
        <p:spPr bwMode="auto">
          <a:xfrm>
            <a:off x="1258888" y="404813"/>
            <a:ext cx="6626225" cy="4464050"/>
          </a:xfrm>
          <a:prstGeom prst="rect">
            <a:avLst/>
          </a:prstGeom>
          <a:noFill/>
          <a:ln w="9525">
            <a:noFill/>
            <a:miter lim="800000"/>
            <a:headEnd/>
            <a:tailEnd/>
          </a:ln>
        </p:spPr>
      </p:pic>
      <p:sp>
        <p:nvSpPr>
          <p:cNvPr id="21508" name="Rectangle 12"/>
          <p:cNvSpPr>
            <a:spLocks noChangeArrowheads="1"/>
          </p:cNvSpPr>
          <p:nvPr/>
        </p:nvSpPr>
        <p:spPr bwMode="auto">
          <a:xfrm>
            <a:off x="250825" y="4941888"/>
            <a:ext cx="8066088" cy="1847850"/>
          </a:xfrm>
          <a:prstGeom prst="rect">
            <a:avLst/>
          </a:prstGeom>
          <a:noFill/>
          <a:ln w="9525">
            <a:noFill/>
            <a:miter lim="800000"/>
            <a:headEnd/>
            <a:tailEnd/>
          </a:ln>
        </p:spPr>
        <p:txBody>
          <a:bodyPr>
            <a:spAutoFit/>
          </a:bodyPr>
          <a:lstStyle/>
          <a:p>
            <a:r>
              <a:rPr lang="fr-FR" sz="1400" dirty="0">
                <a:solidFill>
                  <a:srgbClr val="0000FF"/>
                </a:solidFill>
                <a:latin typeface="Book Antiqua" pitchFamily="18" charset="0"/>
              </a:rPr>
              <a:t>Dernier jour de stage, Ludovic Roussel profite de mon départ, comme il a l’habitude de le faire pour l’ensemble de son équipe, pour offrir  une coupe de champagne et une part de Fraisier confectionné par le chef pâtissier  de la brigade. Je ne pensais pas lorsque j’ai pris ce cliché, que je prenais aussi en photo le drapeau du futur pays vainqueur de la coupe du monde 2010! </a:t>
            </a:r>
          </a:p>
          <a:p>
            <a:r>
              <a:rPr lang="fr-FR" sz="1400" dirty="0">
                <a:solidFill>
                  <a:srgbClr val="0000FF"/>
                </a:solidFill>
                <a:latin typeface="Book Antiqua" pitchFamily="18" charset="0"/>
              </a:rPr>
              <a:t>Je remercie Nathalie Cugnon De Sevricourt et Ludovic Roussel pour leur accueil et leur disponibilité ainsi que l’ensemble de leurs équipes qui m’ont permis de m’enrichir professionnellement et de passer une excellente semaine dans l’entreprise </a:t>
            </a:r>
            <a:r>
              <a:rPr lang="fr-FR" sz="1400" dirty="0" smtClean="0">
                <a:solidFill>
                  <a:srgbClr val="0000FF"/>
                </a:solidFill>
                <a:latin typeface="Book Antiqua" pitchFamily="18" charset="0"/>
              </a:rPr>
              <a:t>BPCE/SODEXO</a:t>
            </a:r>
            <a:r>
              <a:rPr lang="fr-FR" sz="1400" dirty="0">
                <a:solidFill>
                  <a:srgbClr val="0000FF"/>
                </a:solidFill>
                <a:latin typeface="Book Antiqua" pitchFamily="18" charset="0"/>
              </a:rPr>
              <a:t>!           							</a:t>
            </a:r>
            <a:r>
              <a:rPr lang="fr-FR" sz="1600" dirty="0">
                <a:solidFill>
                  <a:srgbClr val="0000FF"/>
                </a:solidFill>
                <a:latin typeface="Freestyle Script" pitchFamily="66" charset="0"/>
              </a:rPr>
              <a:t>Antoine DIAS RAMALHO</a:t>
            </a:r>
          </a:p>
        </p:txBody>
      </p:sp>
    </p:spTree>
  </p:cSld>
  <p:clrMapOvr>
    <a:masterClrMapping/>
  </p:clrMapOvr>
  <p:transition>
    <p:dissolv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1" descr="C:\Users\Antoine Dias Ramalho\Pictures\Stage Paris2010\SDC12527.JPG"/>
          <p:cNvPicPr>
            <a:picLocks noChangeAspect="1" noChangeArrowheads="1"/>
          </p:cNvPicPr>
          <p:nvPr/>
        </p:nvPicPr>
        <p:blipFill>
          <a:blip r:embed="rId2" cstate="screen"/>
          <a:srcRect/>
          <a:stretch>
            <a:fillRect/>
          </a:stretch>
        </p:blipFill>
        <p:spPr bwMode="auto">
          <a:xfrm>
            <a:off x="1252538" y="333375"/>
            <a:ext cx="3535362" cy="2951163"/>
          </a:xfrm>
          <a:prstGeom prst="rect">
            <a:avLst/>
          </a:prstGeom>
          <a:noFill/>
          <a:ln w="9525">
            <a:noFill/>
            <a:miter lim="800000"/>
            <a:headEnd/>
            <a:tailEnd/>
          </a:ln>
        </p:spPr>
      </p:pic>
      <p:pic>
        <p:nvPicPr>
          <p:cNvPr id="6147" name="Picture 2" descr="C:\Users\Antoine Dias Ramalho\Pictures\Stage Paris2010\SDC12526.JPG"/>
          <p:cNvPicPr>
            <a:picLocks noChangeAspect="1" noChangeArrowheads="1"/>
          </p:cNvPicPr>
          <p:nvPr/>
        </p:nvPicPr>
        <p:blipFill>
          <a:blip r:embed="rId3" cstate="screen"/>
          <a:srcRect/>
          <a:stretch>
            <a:fillRect/>
          </a:stretch>
        </p:blipFill>
        <p:spPr bwMode="auto">
          <a:xfrm>
            <a:off x="1547813" y="3357562"/>
            <a:ext cx="2952750" cy="3383805"/>
          </a:xfrm>
          <a:prstGeom prst="rect">
            <a:avLst/>
          </a:prstGeom>
          <a:noFill/>
          <a:ln w="9525">
            <a:noFill/>
            <a:miter lim="800000"/>
            <a:headEnd/>
            <a:tailEnd/>
          </a:ln>
        </p:spPr>
      </p:pic>
      <p:sp>
        <p:nvSpPr>
          <p:cNvPr id="6148" name="Rectangle 12"/>
          <p:cNvSpPr>
            <a:spLocks noChangeArrowheads="1"/>
          </p:cNvSpPr>
          <p:nvPr/>
        </p:nvSpPr>
        <p:spPr bwMode="auto">
          <a:xfrm>
            <a:off x="179388" y="981075"/>
            <a:ext cx="1152525" cy="1570038"/>
          </a:xfrm>
          <a:prstGeom prst="rect">
            <a:avLst/>
          </a:prstGeom>
          <a:noFill/>
          <a:ln w="9525">
            <a:noFill/>
            <a:miter lim="800000"/>
            <a:headEnd/>
            <a:tailEnd/>
          </a:ln>
        </p:spPr>
        <p:txBody>
          <a:bodyPr>
            <a:spAutoFit/>
          </a:bodyPr>
          <a:lstStyle/>
          <a:p>
            <a:r>
              <a:rPr lang="fr-FR" sz="1200" b="1">
                <a:solidFill>
                  <a:srgbClr val="0000FF"/>
                </a:solidFill>
              </a:rPr>
              <a:t>Ludovic ROUSSEL</a:t>
            </a:r>
            <a:endParaRPr lang="fr-FR" sz="1200">
              <a:solidFill>
                <a:srgbClr val="0000FF"/>
              </a:solidFill>
            </a:endParaRPr>
          </a:p>
          <a:p>
            <a:r>
              <a:rPr lang="fr-FR" sz="1200">
                <a:solidFill>
                  <a:srgbClr val="0000FF"/>
                </a:solidFill>
              </a:rPr>
              <a:t>Directeur d'Exploitation</a:t>
            </a:r>
          </a:p>
          <a:p>
            <a:r>
              <a:rPr lang="fr-FR" sz="1200">
                <a:solidFill>
                  <a:srgbClr val="0000FF"/>
                </a:solidFill>
              </a:rPr>
              <a:t>BPCE</a:t>
            </a:r>
            <a:br>
              <a:rPr lang="fr-FR" sz="1200">
                <a:solidFill>
                  <a:srgbClr val="0000FF"/>
                </a:solidFill>
              </a:rPr>
            </a:br>
            <a:r>
              <a:rPr lang="fr-FR" sz="1200" b="1">
                <a:solidFill>
                  <a:srgbClr val="0000FF"/>
                </a:solidFill>
              </a:rPr>
              <a:t>Sodexo </a:t>
            </a:r>
          </a:p>
          <a:p>
            <a:r>
              <a:rPr lang="fr-FR" sz="1200" b="1">
                <a:solidFill>
                  <a:srgbClr val="0000FF"/>
                </a:solidFill>
              </a:rPr>
              <a:t>entreprise</a:t>
            </a:r>
            <a:endParaRPr lang="fr-FR" sz="1200">
              <a:solidFill>
                <a:srgbClr val="0000FF"/>
              </a:solidFill>
            </a:endParaRPr>
          </a:p>
          <a:p>
            <a:endParaRPr lang="fr-FR" sz="1200">
              <a:solidFill>
                <a:srgbClr val="0000FF"/>
              </a:solidFill>
            </a:endParaRPr>
          </a:p>
        </p:txBody>
      </p:sp>
      <p:sp>
        <p:nvSpPr>
          <p:cNvPr id="6149" name="Rectangle 14"/>
          <p:cNvSpPr>
            <a:spLocks noChangeArrowheads="1"/>
          </p:cNvSpPr>
          <p:nvPr/>
        </p:nvSpPr>
        <p:spPr bwMode="auto">
          <a:xfrm>
            <a:off x="4859338" y="749300"/>
            <a:ext cx="3960812" cy="5632450"/>
          </a:xfrm>
          <a:prstGeom prst="rect">
            <a:avLst/>
          </a:prstGeom>
          <a:noFill/>
          <a:ln w="9525">
            <a:noFill/>
            <a:miter lim="800000"/>
            <a:headEnd/>
            <a:tailEnd/>
          </a:ln>
        </p:spPr>
        <p:txBody>
          <a:bodyPr>
            <a:spAutoFit/>
          </a:bodyPr>
          <a:lstStyle/>
          <a:p>
            <a:r>
              <a:rPr lang="fr-FR">
                <a:solidFill>
                  <a:srgbClr val="0000FF"/>
                </a:solidFill>
              </a:rPr>
              <a:t>Ludovic ROUSSEL dirige une équipe de production (voir organigramme suivant), assisté par un responsable restauration et service, un chef de cuisine, une Chef de groupe (ci-contre), deux maîtres d’ hôtels en charge du service d’étage  et du service traiteur.</a:t>
            </a:r>
          </a:p>
          <a:p>
            <a:r>
              <a:rPr lang="fr-FR">
                <a:solidFill>
                  <a:srgbClr val="0000FF"/>
                </a:solidFill>
              </a:rPr>
              <a:t>Un libre-service proposant sept stands de restauration avec, pour chacun d’entre eux, un encaissement direct par le consommateur.  Egalement une offre de restauration rapide appelée Plazza Express ainsi qu’un service traiteur, le tout dans le nouveau quartier de Paris construit  autour de la Bibliothèque Nationale de </a:t>
            </a:r>
          </a:p>
          <a:p>
            <a:r>
              <a:rPr lang="fr-FR">
                <a:solidFill>
                  <a:srgbClr val="0000FF"/>
                </a:solidFill>
              </a:rPr>
              <a:t>France  et à dix minutes à pied </a:t>
            </a:r>
          </a:p>
          <a:p>
            <a:r>
              <a:rPr lang="fr-FR">
                <a:solidFill>
                  <a:srgbClr val="0000FF"/>
                </a:solidFill>
              </a:rPr>
              <a:t>de la Gare de Lyon.</a:t>
            </a:r>
          </a:p>
        </p:txBody>
      </p:sp>
      <p:grpSp>
        <p:nvGrpSpPr>
          <p:cNvPr id="6150" name="Groupe 11"/>
          <p:cNvGrpSpPr>
            <a:grpSpLocks/>
          </p:cNvGrpSpPr>
          <p:nvPr/>
        </p:nvGrpSpPr>
        <p:grpSpPr bwMode="auto">
          <a:xfrm>
            <a:off x="8256588" y="5545138"/>
            <a:ext cx="779462" cy="1268412"/>
            <a:chOff x="8256588" y="5445125"/>
            <a:chExt cx="779462" cy="1268413"/>
          </a:xfrm>
        </p:grpSpPr>
        <p:grpSp>
          <p:nvGrpSpPr>
            <p:cNvPr id="6151" name="Groupe 19"/>
            <p:cNvGrpSpPr>
              <a:grpSpLocks/>
            </p:cNvGrpSpPr>
            <p:nvPr/>
          </p:nvGrpSpPr>
          <p:grpSpPr bwMode="auto">
            <a:xfrm>
              <a:off x="8256582" y="5445125"/>
              <a:ext cx="779461" cy="1268413"/>
              <a:chOff x="8257028" y="5445224"/>
              <a:chExt cx="779461" cy="1268090"/>
            </a:xfrm>
          </p:grpSpPr>
          <p:grpSp>
            <p:nvGrpSpPr>
              <p:cNvPr id="6153" name="Groupe 1"/>
              <p:cNvGrpSpPr>
                <a:grpSpLocks/>
              </p:cNvGrpSpPr>
              <p:nvPr/>
            </p:nvGrpSpPr>
            <p:grpSpPr bwMode="auto">
              <a:xfrm>
                <a:off x="8257028" y="5805264"/>
                <a:ext cx="779461" cy="908050"/>
                <a:chOff x="4080470" y="2708920"/>
                <a:chExt cx="779562" cy="907219"/>
              </a:xfrm>
            </p:grpSpPr>
            <p:pic>
              <p:nvPicPr>
                <p:cNvPr id="6155" name="Picture 2" descr="100-0091_IMG.JPG"/>
                <p:cNvPicPr>
                  <a:picLocks noChangeAspect="1" noChangeArrowheads="1"/>
                </p:cNvPicPr>
                <p:nvPr/>
              </p:nvPicPr>
              <p:blipFill>
                <a:blip r:embed="rId4" cstate="screen"/>
                <a:srcRect/>
                <a:stretch>
                  <a:fillRect/>
                </a:stretch>
              </p:blipFill>
              <p:spPr bwMode="auto">
                <a:xfrm>
                  <a:off x="4147374" y="2708920"/>
                  <a:ext cx="658752" cy="878334"/>
                </a:xfrm>
                <a:prstGeom prst="rect">
                  <a:avLst/>
                </a:prstGeom>
                <a:noFill/>
                <a:ln w="9525">
                  <a:noFill/>
                  <a:miter lim="800000"/>
                  <a:headEnd/>
                  <a:tailEnd/>
                </a:ln>
              </p:spPr>
            </p:pic>
            <p:pic>
              <p:nvPicPr>
                <p:cNvPr id="6156" name="Picture 4" descr="Lien vers l'accueil du site www.bpce.fr">
                  <a:hlinkClick r:id="rId5" tooltip="BPCE"/>
                </p:cNvPr>
                <p:cNvPicPr>
                  <a:picLocks noChangeAspect="1" noChangeArrowheads="1"/>
                </p:cNvPicPr>
                <p:nvPr/>
              </p:nvPicPr>
              <p:blipFill>
                <a:blip r:embed="rId6" cstate="screen"/>
                <a:srcRect/>
                <a:stretch>
                  <a:fillRect/>
                </a:stretch>
              </p:blipFill>
              <p:spPr bwMode="auto">
                <a:xfrm>
                  <a:off x="4080470" y="3415743"/>
                  <a:ext cx="779562" cy="200396"/>
                </a:xfrm>
                <a:prstGeom prst="rect">
                  <a:avLst/>
                </a:prstGeom>
                <a:noFill/>
                <a:ln w="9525">
                  <a:noFill/>
                  <a:miter lim="800000"/>
                  <a:headEnd/>
                  <a:tailEnd/>
                </a:ln>
              </p:spPr>
            </p:pic>
          </p:grpSp>
          <p:pic>
            <p:nvPicPr>
              <p:cNvPr id="6154" name="Picture 11"/>
              <p:cNvPicPr>
                <a:picLocks noChangeAspect="1" noChangeArrowheads="1"/>
              </p:cNvPicPr>
              <p:nvPr/>
            </p:nvPicPr>
            <p:blipFill>
              <a:blip r:embed="rId7" cstate="screen"/>
              <a:srcRect/>
              <a:stretch>
                <a:fillRect/>
              </a:stretch>
            </p:blipFill>
            <p:spPr bwMode="auto">
              <a:xfrm>
                <a:off x="8316416" y="5445224"/>
                <a:ext cx="648072" cy="360040"/>
              </a:xfrm>
              <a:prstGeom prst="rect">
                <a:avLst/>
              </a:prstGeom>
              <a:noFill/>
              <a:ln w="9525">
                <a:noFill/>
                <a:miter lim="800000"/>
                <a:headEnd/>
                <a:tailEnd/>
              </a:ln>
            </p:spPr>
          </p:pic>
        </p:grpSp>
        <p:sp>
          <p:nvSpPr>
            <p:cNvPr id="6152" name="ZoneTexte 10"/>
            <p:cNvSpPr txBox="1">
              <a:spLocks noChangeArrowheads="1"/>
            </p:cNvSpPr>
            <p:nvPr/>
          </p:nvSpPr>
          <p:spPr bwMode="auto">
            <a:xfrm>
              <a:off x="8316416" y="5873497"/>
              <a:ext cx="504056" cy="215444"/>
            </a:xfrm>
            <a:prstGeom prst="rect">
              <a:avLst/>
            </a:prstGeom>
            <a:noFill/>
            <a:ln w="9525">
              <a:noFill/>
              <a:miter lim="800000"/>
              <a:headEnd/>
              <a:tailEnd/>
            </a:ln>
          </p:spPr>
          <p:txBody>
            <a:bodyPr>
              <a:spAutoFit/>
            </a:bodyPr>
            <a:lstStyle/>
            <a:p>
              <a:r>
                <a:rPr lang="fr-FR" sz="800">
                  <a:solidFill>
                    <a:srgbClr val="0000FF"/>
                  </a:solidFill>
                  <a:latin typeface="Book Antiqua" pitchFamily="18" charset="0"/>
                </a:rPr>
                <a:t>ADR</a:t>
              </a:r>
            </a:p>
          </p:txBody>
        </p:sp>
      </p:grpSp>
    </p:spTree>
  </p:cSld>
  <p:clrMapOvr>
    <a:masterClrMapping/>
  </p:clrMapOvr>
  <p:transition>
    <p:checker dir="vert"/>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26" name="Organization Chart 2"/>
          <p:cNvGraphicFramePr>
            <a:graphicFrameLocks/>
          </p:cNvGraphicFramePr>
          <p:nvPr>
            <p:ph type="dgm" idx="1"/>
          </p:nvPr>
        </p:nvGraphicFramePr>
        <p:xfrm>
          <a:off x="36512" y="979313"/>
          <a:ext cx="9144000" cy="5834063"/>
        </p:xfrm>
        <a:graphic>
          <a:graphicData uri="http://schemas.openxmlformats.org/drawingml/2006/compatibility">
            <com:legacyDrawing xmlns:com="http://schemas.openxmlformats.org/drawingml/2006/compatibility" spid="_x0000_s1026"/>
          </a:graphicData>
        </a:graphic>
      </p:graphicFrame>
      <p:pic>
        <p:nvPicPr>
          <p:cNvPr id="1100" name="Picture 1" descr="C:\Users\Antoine Dias Ramalho\Pictures\Stage Paris2010\SDC12527.JPG"/>
          <p:cNvPicPr>
            <a:picLocks noChangeAspect="1" noChangeArrowheads="1"/>
          </p:cNvPicPr>
          <p:nvPr/>
        </p:nvPicPr>
        <p:blipFill>
          <a:blip r:embed="rId3" cstate="screen"/>
          <a:srcRect/>
          <a:stretch>
            <a:fillRect/>
          </a:stretch>
        </p:blipFill>
        <p:spPr bwMode="auto">
          <a:xfrm>
            <a:off x="4032052" y="49213"/>
            <a:ext cx="1116012" cy="931862"/>
          </a:xfrm>
          <a:prstGeom prst="rect">
            <a:avLst/>
          </a:prstGeom>
          <a:noFill/>
          <a:ln w="9525">
            <a:noFill/>
            <a:miter lim="800000"/>
            <a:headEnd/>
            <a:tailEnd/>
          </a:ln>
        </p:spPr>
      </p:pic>
      <p:grpSp>
        <p:nvGrpSpPr>
          <p:cNvPr id="1101" name="Groupe 11"/>
          <p:cNvGrpSpPr>
            <a:grpSpLocks/>
          </p:cNvGrpSpPr>
          <p:nvPr/>
        </p:nvGrpSpPr>
        <p:grpSpPr bwMode="auto">
          <a:xfrm>
            <a:off x="6659563" y="5373688"/>
            <a:ext cx="779462" cy="1268412"/>
            <a:chOff x="8256588" y="5445125"/>
            <a:chExt cx="779462" cy="1268413"/>
          </a:xfrm>
        </p:grpSpPr>
        <p:grpSp>
          <p:nvGrpSpPr>
            <p:cNvPr id="1102" name="Groupe 19"/>
            <p:cNvGrpSpPr>
              <a:grpSpLocks/>
            </p:cNvGrpSpPr>
            <p:nvPr/>
          </p:nvGrpSpPr>
          <p:grpSpPr bwMode="auto">
            <a:xfrm>
              <a:off x="8256582" y="5445125"/>
              <a:ext cx="779461" cy="1268413"/>
              <a:chOff x="8257028" y="5445224"/>
              <a:chExt cx="779461" cy="1268090"/>
            </a:xfrm>
          </p:grpSpPr>
          <p:grpSp>
            <p:nvGrpSpPr>
              <p:cNvPr id="1104" name="Groupe 1"/>
              <p:cNvGrpSpPr>
                <a:grpSpLocks/>
              </p:cNvGrpSpPr>
              <p:nvPr/>
            </p:nvGrpSpPr>
            <p:grpSpPr bwMode="auto">
              <a:xfrm>
                <a:off x="8257028" y="5805264"/>
                <a:ext cx="779461" cy="908050"/>
                <a:chOff x="4080470" y="2708920"/>
                <a:chExt cx="779562" cy="907219"/>
              </a:xfrm>
            </p:grpSpPr>
            <p:pic>
              <p:nvPicPr>
                <p:cNvPr id="1106" name="Picture 2" descr="100-0091_IMG.JPG"/>
                <p:cNvPicPr>
                  <a:picLocks noChangeAspect="1" noChangeArrowheads="1"/>
                </p:cNvPicPr>
                <p:nvPr/>
              </p:nvPicPr>
              <p:blipFill>
                <a:blip r:embed="rId4" cstate="screen"/>
                <a:srcRect/>
                <a:stretch>
                  <a:fillRect/>
                </a:stretch>
              </p:blipFill>
              <p:spPr bwMode="auto">
                <a:xfrm>
                  <a:off x="4147374" y="2708920"/>
                  <a:ext cx="658752" cy="878334"/>
                </a:xfrm>
                <a:prstGeom prst="rect">
                  <a:avLst/>
                </a:prstGeom>
                <a:noFill/>
                <a:ln w="9525">
                  <a:noFill/>
                  <a:miter lim="800000"/>
                  <a:headEnd/>
                  <a:tailEnd/>
                </a:ln>
              </p:spPr>
            </p:pic>
            <p:pic>
              <p:nvPicPr>
                <p:cNvPr id="1107" name="Picture 4" descr="Lien vers l'accueil du site www.bpce.fr">
                  <a:hlinkClick r:id="rId5" tooltip="BPCE"/>
                </p:cNvPr>
                <p:cNvPicPr>
                  <a:picLocks noChangeAspect="1" noChangeArrowheads="1"/>
                </p:cNvPicPr>
                <p:nvPr/>
              </p:nvPicPr>
              <p:blipFill>
                <a:blip r:embed="rId6" cstate="screen"/>
                <a:srcRect/>
                <a:stretch>
                  <a:fillRect/>
                </a:stretch>
              </p:blipFill>
              <p:spPr bwMode="auto">
                <a:xfrm>
                  <a:off x="4080470" y="3415743"/>
                  <a:ext cx="779562" cy="200396"/>
                </a:xfrm>
                <a:prstGeom prst="rect">
                  <a:avLst/>
                </a:prstGeom>
                <a:noFill/>
                <a:ln w="9525">
                  <a:noFill/>
                  <a:miter lim="800000"/>
                  <a:headEnd/>
                  <a:tailEnd/>
                </a:ln>
              </p:spPr>
            </p:pic>
          </p:grpSp>
          <p:pic>
            <p:nvPicPr>
              <p:cNvPr id="1105" name="Picture 11"/>
              <p:cNvPicPr>
                <a:picLocks noChangeAspect="1" noChangeArrowheads="1"/>
              </p:cNvPicPr>
              <p:nvPr/>
            </p:nvPicPr>
            <p:blipFill>
              <a:blip r:embed="rId7" cstate="screen"/>
              <a:srcRect/>
              <a:stretch>
                <a:fillRect/>
              </a:stretch>
            </p:blipFill>
            <p:spPr bwMode="auto">
              <a:xfrm>
                <a:off x="8316416" y="5445224"/>
                <a:ext cx="648072" cy="360040"/>
              </a:xfrm>
              <a:prstGeom prst="rect">
                <a:avLst/>
              </a:prstGeom>
              <a:noFill/>
              <a:ln w="9525">
                <a:noFill/>
                <a:miter lim="800000"/>
                <a:headEnd/>
                <a:tailEnd/>
              </a:ln>
            </p:spPr>
          </p:pic>
        </p:grpSp>
        <p:sp>
          <p:nvSpPr>
            <p:cNvPr id="1103" name="ZoneTexte 10"/>
            <p:cNvSpPr txBox="1">
              <a:spLocks noChangeArrowheads="1"/>
            </p:cNvSpPr>
            <p:nvPr/>
          </p:nvSpPr>
          <p:spPr bwMode="auto">
            <a:xfrm>
              <a:off x="8316416" y="5873497"/>
              <a:ext cx="504056" cy="215444"/>
            </a:xfrm>
            <a:prstGeom prst="rect">
              <a:avLst/>
            </a:prstGeom>
            <a:noFill/>
            <a:ln w="9525">
              <a:noFill/>
              <a:miter lim="800000"/>
              <a:headEnd/>
              <a:tailEnd/>
            </a:ln>
          </p:spPr>
          <p:txBody>
            <a:bodyPr>
              <a:spAutoFit/>
            </a:bodyPr>
            <a:lstStyle/>
            <a:p>
              <a:r>
                <a:rPr lang="fr-FR" sz="800">
                  <a:solidFill>
                    <a:srgbClr val="0000FF"/>
                  </a:solidFill>
                  <a:latin typeface="Book Antiqua" pitchFamily="18" charset="0"/>
                </a:rPr>
                <a:t>ADR</a:t>
              </a:r>
            </a:p>
          </p:txBody>
        </p:sp>
      </p:grpSp>
    </p:spTree>
  </p:cSld>
  <p:clrMapOvr>
    <a:masterClrMapping/>
  </p:clrMapOvr>
  <p:transition>
    <p:wedg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Image 21" descr="C:\Users\Antoine Dias Ramalho\Pictures\Stage Paris2010\SDC12507.JPG"/>
          <p:cNvPicPr>
            <a:picLocks noChangeAspect="1" noChangeArrowheads="1"/>
          </p:cNvPicPr>
          <p:nvPr/>
        </p:nvPicPr>
        <p:blipFill>
          <a:blip r:embed="rId2" cstate="screen"/>
          <a:srcRect/>
          <a:stretch>
            <a:fillRect/>
          </a:stretch>
        </p:blipFill>
        <p:spPr bwMode="auto">
          <a:xfrm>
            <a:off x="4859338" y="981075"/>
            <a:ext cx="4140200" cy="2735263"/>
          </a:xfrm>
          <a:prstGeom prst="rect">
            <a:avLst/>
          </a:prstGeom>
          <a:noFill/>
          <a:ln w="9525">
            <a:noFill/>
            <a:miter lim="800000"/>
            <a:headEnd/>
            <a:tailEnd/>
          </a:ln>
        </p:spPr>
      </p:pic>
      <p:pic>
        <p:nvPicPr>
          <p:cNvPr id="7171" name="Picture 9" descr="C:\Users\Antoine Dias Ramalho\Pictures\Stage Paris2010\SDC12339.JPG"/>
          <p:cNvPicPr>
            <a:picLocks noChangeAspect="1" noChangeArrowheads="1"/>
          </p:cNvPicPr>
          <p:nvPr/>
        </p:nvPicPr>
        <p:blipFill>
          <a:blip r:embed="rId3" cstate="screen"/>
          <a:srcRect/>
          <a:stretch>
            <a:fillRect/>
          </a:stretch>
        </p:blipFill>
        <p:spPr bwMode="auto">
          <a:xfrm>
            <a:off x="250825" y="3573463"/>
            <a:ext cx="4430713" cy="2951162"/>
          </a:xfrm>
          <a:prstGeom prst="rect">
            <a:avLst/>
          </a:prstGeom>
          <a:noFill/>
          <a:ln w="9525">
            <a:noFill/>
            <a:miter lim="800000"/>
            <a:headEnd/>
            <a:tailEnd/>
          </a:ln>
        </p:spPr>
      </p:pic>
      <p:pic>
        <p:nvPicPr>
          <p:cNvPr id="7172" name="Picture 10" descr="C:\Users\Antoine Dias Ramalho\Pictures\Stage Paris2010\SDC12338.JPG"/>
          <p:cNvPicPr>
            <a:picLocks noChangeAspect="1" noChangeArrowheads="1"/>
          </p:cNvPicPr>
          <p:nvPr/>
        </p:nvPicPr>
        <p:blipFill>
          <a:blip r:embed="rId4" cstate="screen"/>
          <a:srcRect/>
          <a:stretch>
            <a:fillRect/>
          </a:stretch>
        </p:blipFill>
        <p:spPr bwMode="auto">
          <a:xfrm>
            <a:off x="4786313" y="4005263"/>
            <a:ext cx="3457575" cy="2303462"/>
          </a:xfrm>
          <a:prstGeom prst="rect">
            <a:avLst/>
          </a:prstGeom>
          <a:noFill/>
          <a:ln w="9525">
            <a:noFill/>
            <a:miter lim="800000"/>
            <a:headEnd/>
            <a:tailEnd/>
          </a:ln>
        </p:spPr>
      </p:pic>
      <p:sp>
        <p:nvSpPr>
          <p:cNvPr id="7173" name="Rectangle 18"/>
          <p:cNvSpPr>
            <a:spLocks noChangeArrowheads="1"/>
          </p:cNvSpPr>
          <p:nvPr/>
        </p:nvSpPr>
        <p:spPr bwMode="auto">
          <a:xfrm>
            <a:off x="215900" y="1049338"/>
            <a:ext cx="4572000" cy="2308225"/>
          </a:xfrm>
          <a:prstGeom prst="rect">
            <a:avLst/>
          </a:prstGeom>
          <a:noFill/>
          <a:ln w="9525">
            <a:noFill/>
            <a:miter lim="800000"/>
            <a:headEnd/>
            <a:tailEnd/>
          </a:ln>
        </p:spPr>
        <p:txBody>
          <a:bodyPr>
            <a:spAutoFit/>
          </a:bodyPr>
          <a:lstStyle/>
          <a:p>
            <a:r>
              <a:rPr lang="fr-FR" dirty="0" err="1">
                <a:solidFill>
                  <a:srgbClr val="0000FF"/>
                </a:solidFill>
                <a:latin typeface="Book Antiqua" pitchFamily="18" charset="0"/>
              </a:rPr>
              <a:t>SODEXO</a:t>
            </a:r>
            <a:r>
              <a:rPr lang="fr-FR" dirty="0">
                <a:solidFill>
                  <a:srgbClr val="0000FF"/>
                </a:solidFill>
                <a:latin typeface="Book Antiqua" pitchFamily="18" charset="0"/>
              </a:rPr>
              <a:t> France.</a:t>
            </a:r>
          </a:p>
          <a:p>
            <a:r>
              <a:rPr lang="fr-FR" dirty="0">
                <a:solidFill>
                  <a:srgbClr val="0000FF"/>
                </a:solidFill>
                <a:latin typeface="Book Antiqua" pitchFamily="18" charset="0"/>
              </a:rPr>
              <a:t>Lieu du stage : BANQUE POPULAIRE – Groupe CAISSE D’ÉPARGNE Siège PARIS 13</a:t>
            </a:r>
            <a:r>
              <a:rPr lang="fr-FR" baseline="30000" dirty="0">
                <a:solidFill>
                  <a:srgbClr val="0000FF"/>
                </a:solidFill>
                <a:latin typeface="Book Antiqua" pitchFamily="18" charset="0"/>
              </a:rPr>
              <a:t>ème</a:t>
            </a:r>
            <a:r>
              <a:rPr lang="fr-FR" dirty="0">
                <a:solidFill>
                  <a:srgbClr val="0000FF"/>
                </a:solidFill>
                <a:latin typeface="Book Antiqua" pitchFamily="18" charset="0"/>
              </a:rPr>
              <a:t> : Le site possède  un restaurant d’entreprise et un restaurant haut de gamme au sommet de l’immeuble </a:t>
            </a:r>
            <a:r>
              <a:rPr lang="fr-FR" dirty="0" err="1">
                <a:solidFill>
                  <a:srgbClr val="0000FF"/>
                </a:solidFill>
                <a:latin typeface="Book Antiqua" pitchFamily="18" charset="0"/>
              </a:rPr>
              <a:t>BPCE</a:t>
            </a:r>
            <a:r>
              <a:rPr lang="fr-FR" dirty="0">
                <a:solidFill>
                  <a:srgbClr val="0000FF"/>
                </a:solidFill>
                <a:latin typeface="Book Antiqua" pitchFamily="18" charset="0"/>
              </a:rPr>
              <a:t>. Un superbe mur végétal décore le centre du restaurant du rez-de-chaussée.</a:t>
            </a:r>
          </a:p>
        </p:txBody>
      </p:sp>
      <p:grpSp>
        <p:nvGrpSpPr>
          <p:cNvPr id="7174" name="Groupe 11"/>
          <p:cNvGrpSpPr>
            <a:grpSpLocks/>
          </p:cNvGrpSpPr>
          <p:nvPr/>
        </p:nvGrpSpPr>
        <p:grpSpPr bwMode="auto">
          <a:xfrm>
            <a:off x="8256588" y="5445125"/>
            <a:ext cx="779462" cy="1268413"/>
            <a:chOff x="8256588" y="5445125"/>
            <a:chExt cx="779462" cy="1268413"/>
          </a:xfrm>
        </p:grpSpPr>
        <p:grpSp>
          <p:nvGrpSpPr>
            <p:cNvPr id="7175" name="Groupe 19"/>
            <p:cNvGrpSpPr>
              <a:grpSpLocks/>
            </p:cNvGrpSpPr>
            <p:nvPr/>
          </p:nvGrpSpPr>
          <p:grpSpPr bwMode="auto">
            <a:xfrm>
              <a:off x="8256588" y="5445125"/>
              <a:ext cx="779462" cy="1268413"/>
              <a:chOff x="8257034" y="5445224"/>
              <a:chExt cx="779462" cy="1268090"/>
            </a:xfrm>
          </p:grpSpPr>
          <p:grpSp>
            <p:nvGrpSpPr>
              <p:cNvPr id="7177" name="Groupe 1"/>
              <p:cNvGrpSpPr>
                <a:grpSpLocks/>
              </p:cNvGrpSpPr>
              <p:nvPr/>
            </p:nvGrpSpPr>
            <p:grpSpPr bwMode="auto">
              <a:xfrm>
                <a:off x="8257034" y="5805264"/>
                <a:ext cx="779462" cy="908050"/>
                <a:chOff x="4080470" y="2708920"/>
                <a:chExt cx="779562" cy="907219"/>
              </a:xfrm>
            </p:grpSpPr>
            <p:pic>
              <p:nvPicPr>
                <p:cNvPr id="7179" name="Picture 2" descr="100-0091_IMG.JPG"/>
                <p:cNvPicPr>
                  <a:picLocks noChangeAspect="1" noChangeArrowheads="1"/>
                </p:cNvPicPr>
                <p:nvPr/>
              </p:nvPicPr>
              <p:blipFill>
                <a:blip r:embed="rId5" cstate="screen"/>
                <a:srcRect/>
                <a:stretch>
                  <a:fillRect/>
                </a:stretch>
              </p:blipFill>
              <p:spPr bwMode="auto">
                <a:xfrm>
                  <a:off x="4147374" y="2708920"/>
                  <a:ext cx="658752" cy="878334"/>
                </a:xfrm>
                <a:prstGeom prst="rect">
                  <a:avLst/>
                </a:prstGeom>
                <a:noFill/>
                <a:ln w="9525">
                  <a:noFill/>
                  <a:miter lim="800000"/>
                  <a:headEnd/>
                  <a:tailEnd/>
                </a:ln>
              </p:spPr>
            </p:pic>
            <p:pic>
              <p:nvPicPr>
                <p:cNvPr id="7180" name="Picture 4" descr="Lien vers l'accueil du site www.bpce.fr">
                  <a:hlinkClick r:id="rId6" tooltip="BPCE"/>
                </p:cNvPr>
                <p:cNvPicPr>
                  <a:picLocks noChangeAspect="1" noChangeArrowheads="1"/>
                </p:cNvPicPr>
                <p:nvPr/>
              </p:nvPicPr>
              <p:blipFill>
                <a:blip r:embed="rId7" cstate="screen"/>
                <a:srcRect/>
                <a:stretch>
                  <a:fillRect/>
                </a:stretch>
              </p:blipFill>
              <p:spPr bwMode="auto">
                <a:xfrm>
                  <a:off x="4080470" y="3415743"/>
                  <a:ext cx="779562" cy="200396"/>
                </a:xfrm>
                <a:prstGeom prst="rect">
                  <a:avLst/>
                </a:prstGeom>
                <a:noFill/>
                <a:ln w="9525">
                  <a:noFill/>
                  <a:miter lim="800000"/>
                  <a:headEnd/>
                  <a:tailEnd/>
                </a:ln>
              </p:spPr>
            </p:pic>
          </p:grpSp>
          <p:pic>
            <p:nvPicPr>
              <p:cNvPr id="7178" name="Picture 11"/>
              <p:cNvPicPr>
                <a:picLocks noChangeAspect="1" noChangeArrowheads="1"/>
              </p:cNvPicPr>
              <p:nvPr/>
            </p:nvPicPr>
            <p:blipFill>
              <a:blip r:embed="rId8" cstate="screen"/>
              <a:srcRect/>
              <a:stretch>
                <a:fillRect/>
              </a:stretch>
            </p:blipFill>
            <p:spPr bwMode="auto">
              <a:xfrm>
                <a:off x="8316416" y="5445224"/>
                <a:ext cx="648072" cy="360040"/>
              </a:xfrm>
              <a:prstGeom prst="rect">
                <a:avLst/>
              </a:prstGeom>
              <a:noFill/>
              <a:ln w="9525">
                <a:noFill/>
                <a:miter lim="800000"/>
                <a:headEnd/>
                <a:tailEnd/>
              </a:ln>
            </p:spPr>
          </p:pic>
        </p:grpSp>
        <p:sp>
          <p:nvSpPr>
            <p:cNvPr id="7176" name="ZoneTexte 10"/>
            <p:cNvSpPr txBox="1">
              <a:spLocks noChangeArrowheads="1"/>
            </p:cNvSpPr>
            <p:nvPr/>
          </p:nvSpPr>
          <p:spPr bwMode="auto">
            <a:xfrm>
              <a:off x="8316416" y="5873497"/>
              <a:ext cx="504056" cy="215444"/>
            </a:xfrm>
            <a:prstGeom prst="rect">
              <a:avLst/>
            </a:prstGeom>
            <a:noFill/>
            <a:ln w="9525">
              <a:noFill/>
              <a:miter lim="800000"/>
              <a:headEnd/>
              <a:tailEnd/>
            </a:ln>
          </p:spPr>
          <p:txBody>
            <a:bodyPr>
              <a:spAutoFit/>
            </a:bodyPr>
            <a:lstStyle/>
            <a:p>
              <a:r>
                <a:rPr lang="fr-FR" sz="800">
                  <a:solidFill>
                    <a:srgbClr val="0000FF"/>
                  </a:solidFill>
                  <a:latin typeface="Book Antiqua" pitchFamily="18" charset="0"/>
                </a:rPr>
                <a:t>ADR</a:t>
              </a:r>
            </a:p>
          </p:txBody>
        </p:sp>
      </p:grpSp>
    </p:spTree>
  </p:cSld>
  <p:clrMapOvr>
    <a:masterClrMapping/>
  </p:clrMapOvr>
  <p:transition>
    <p:pull dir="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194" name="Groupe 4"/>
          <p:cNvGrpSpPr>
            <a:grpSpLocks/>
          </p:cNvGrpSpPr>
          <p:nvPr/>
        </p:nvGrpSpPr>
        <p:grpSpPr bwMode="auto">
          <a:xfrm>
            <a:off x="8256588" y="5445125"/>
            <a:ext cx="779462" cy="1268413"/>
            <a:chOff x="8256588" y="5445125"/>
            <a:chExt cx="779462" cy="1268413"/>
          </a:xfrm>
        </p:grpSpPr>
        <p:grpSp>
          <p:nvGrpSpPr>
            <p:cNvPr id="8197" name="Groupe 19"/>
            <p:cNvGrpSpPr>
              <a:grpSpLocks/>
            </p:cNvGrpSpPr>
            <p:nvPr/>
          </p:nvGrpSpPr>
          <p:grpSpPr bwMode="auto">
            <a:xfrm>
              <a:off x="8256582" y="5445125"/>
              <a:ext cx="779461" cy="1268413"/>
              <a:chOff x="8257028" y="5445224"/>
              <a:chExt cx="779461" cy="1268090"/>
            </a:xfrm>
          </p:grpSpPr>
          <p:grpSp>
            <p:nvGrpSpPr>
              <p:cNvPr id="8199" name="Groupe 1"/>
              <p:cNvGrpSpPr>
                <a:grpSpLocks/>
              </p:cNvGrpSpPr>
              <p:nvPr/>
            </p:nvGrpSpPr>
            <p:grpSpPr bwMode="auto">
              <a:xfrm>
                <a:off x="8257028" y="5805264"/>
                <a:ext cx="779461" cy="908050"/>
                <a:chOff x="4080470" y="2708920"/>
                <a:chExt cx="779562" cy="907219"/>
              </a:xfrm>
            </p:grpSpPr>
            <p:pic>
              <p:nvPicPr>
                <p:cNvPr id="8201" name="Picture 2" descr="100-0091_IMG.JPG"/>
                <p:cNvPicPr>
                  <a:picLocks noChangeAspect="1" noChangeArrowheads="1"/>
                </p:cNvPicPr>
                <p:nvPr/>
              </p:nvPicPr>
              <p:blipFill>
                <a:blip r:embed="rId2" cstate="screen"/>
                <a:srcRect/>
                <a:stretch>
                  <a:fillRect/>
                </a:stretch>
              </p:blipFill>
              <p:spPr bwMode="auto">
                <a:xfrm>
                  <a:off x="4147374" y="2708920"/>
                  <a:ext cx="658752" cy="878334"/>
                </a:xfrm>
                <a:prstGeom prst="rect">
                  <a:avLst/>
                </a:prstGeom>
                <a:noFill/>
                <a:ln w="9525">
                  <a:noFill/>
                  <a:miter lim="800000"/>
                  <a:headEnd/>
                  <a:tailEnd/>
                </a:ln>
              </p:spPr>
            </p:pic>
            <p:pic>
              <p:nvPicPr>
                <p:cNvPr id="8202" name="Picture 4" descr="Lien vers l'accueil du site www.bpce.fr">
                  <a:hlinkClick r:id="rId3" tooltip="BPCE"/>
                </p:cNvPr>
                <p:cNvPicPr>
                  <a:picLocks noChangeAspect="1" noChangeArrowheads="1"/>
                </p:cNvPicPr>
                <p:nvPr/>
              </p:nvPicPr>
              <p:blipFill>
                <a:blip r:embed="rId4" cstate="screen"/>
                <a:srcRect/>
                <a:stretch>
                  <a:fillRect/>
                </a:stretch>
              </p:blipFill>
              <p:spPr bwMode="auto">
                <a:xfrm>
                  <a:off x="4080470" y="3415743"/>
                  <a:ext cx="779562" cy="200396"/>
                </a:xfrm>
                <a:prstGeom prst="rect">
                  <a:avLst/>
                </a:prstGeom>
                <a:noFill/>
                <a:ln w="9525">
                  <a:noFill/>
                  <a:miter lim="800000"/>
                  <a:headEnd/>
                  <a:tailEnd/>
                </a:ln>
              </p:spPr>
            </p:pic>
          </p:grpSp>
          <p:pic>
            <p:nvPicPr>
              <p:cNvPr id="8200" name="Picture 11"/>
              <p:cNvPicPr>
                <a:picLocks noChangeAspect="1" noChangeArrowheads="1"/>
              </p:cNvPicPr>
              <p:nvPr/>
            </p:nvPicPr>
            <p:blipFill>
              <a:blip r:embed="rId5" cstate="screen"/>
              <a:srcRect/>
              <a:stretch>
                <a:fillRect/>
              </a:stretch>
            </p:blipFill>
            <p:spPr bwMode="auto">
              <a:xfrm>
                <a:off x="8316416" y="5445224"/>
                <a:ext cx="648072" cy="360040"/>
              </a:xfrm>
              <a:prstGeom prst="rect">
                <a:avLst/>
              </a:prstGeom>
              <a:noFill/>
              <a:ln w="9525">
                <a:noFill/>
                <a:miter lim="800000"/>
                <a:headEnd/>
                <a:tailEnd/>
              </a:ln>
            </p:spPr>
          </p:pic>
        </p:grpSp>
        <p:sp>
          <p:nvSpPr>
            <p:cNvPr id="8198" name="ZoneTexte 6"/>
            <p:cNvSpPr txBox="1">
              <a:spLocks noChangeArrowheads="1"/>
            </p:cNvSpPr>
            <p:nvPr/>
          </p:nvSpPr>
          <p:spPr bwMode="auto">
            <a:xfrm>
              <a:off x="8316416" y="5873497"/>
              <a:ext cx="504056" cy="215444"/>
            </a:xfrm>
            <a:prstGeom prst="rect">
              <a:avLst/>
            </a:prstGeom>
            <a:noFill/>
            <a:ln w="9525">
              <a:noFill/>
              <a:miter lim="800000"/>
              <a:headEnd/>
              <a:tailEnd/>
            </a:ln>
          </p:spPr>
          <p:txBody>
            <a:bodyPr>
              <a:spAutoFit/>
            </a:bodyPr>
            <a:lstStyle/>
            <a:p>
              <a:r>
                <a:rPr lang="fr-FR" sz="800">
                  <a:solidFill>
                    <a:srgbClr val="0000FF"/>
                  </a:solidFill>
                  <a:latin typeface="Book Antiqua" pitchFamily="18" charset="0"/>
                </a:rPr>
                <a:t>ADR</a:t>
              </a:r>
            </a:p>
          </p:txBody>
        </p:sp>
      </p:grpSp>
      <p:pic>
        <p:nvPicPr>
          <p:cNvPr id="8195" name="Picture 9" descr="C:\Users\Antoine Dias Ramalho\Pictures\Stage Paris2010\SDC12327.JPG"/>
          <p:cNvPicPr>
            <a:picLocks noChangeAspect="1" noChangeArrowheads="1"/>
          </p:cNvPicPr>
          <p:nvPr/>
        </p:nvPicPr>
        <p:blipFill>
          <a:blip r:embed="rId6" cstate="screen"/>
          <a:srcRect/>
          <a:stretch>
            <a:fillRect/>
          </a:stretch>
        </p:blipFill>
        <p:spPr bwMode="auto">
          <a:xfrm>
            <a:off x="107950" y="836613"/>
            <a:ext cx="8135938" cy="5905500"/>
          </a:xfrm>
          <a:prstGeom prst="rect">
            <a:avLst/>
          </a:prstGeom>
          <a:noFill/>
          <a:ln w="9525">
            <a:noFill/>
            <a:miter lim="800000"/>
            <a:headEnd/>
            <a:tailEnd/>
          </a:ln>
        </p:spPr>
      </p:pic>
      <p:sp>
        <p:nvSpPr>
          <p:cNvPr id="8196" name="ZoneTexte 9"/>
          <p:cNvSpPr txBox="1">
            <a:spLocks noChangeArrowheads="1"/>
          </p:cNvSpPr>
          <p:nvPr/>
        </p:nvSpPr>
        <p:spPr bwMode="auto">
          <a:xfrm>
            <a:off x="611188" y="374650"/>
            <a:ext cx="8064500" cy="461963"/>
          </a:xfrm>
          <a:prstGeom prst="rect">
            <a:avLst/>
          </a:prstGeom>
          <a:noFill/>
          <a:ln w="9525">
            <a:noFill/>
            <a:miter lim="800000"/>
            <a:headEnd/>
            <a:tailEnd/>
          </a:ln>
        </p:spPr>
        <p:txBody>
          <a:bodyPr>
            <a:spAutoFit/>
          </a:bodyPr>
          <a:lstStyle/>
          <a:p>
            <a:r>
              <a:rPr lang="fr-FR" sz="2400" b="1">
                <a:solidFill>
                  <a:srgbClr val="0000FF"/>
                </a:solidFill>
                <a:latin typeface="Book Antiqua" pitchFamily="18" charset="0"/>
              </a:rPr>
              <a:t>Plan de la salle à l’entrée du restaurant d’entreprise</a:t>
            </a:r>
          </a:p>
        </p:txBody>
      </p:sp>
    </p:spTree>
  </p:cSld>
  <p:clrMapOvr>
    <a:masterClrMapping/>
  </p:clrMapOvr>
  <p:transition>
    <p:wipe dir="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218" name="Groupe 6"/>
          <p:cNvGrpSpPr>
            <a:grpSpLocks/>
          </p:cNvGrpSpPr>
          <p:nvPr/>
        </p:nvGrpSpPr>
        <p:grpSpPr bwMode="auto">
          <a:xfrm>
            <a:off x="8256588" y="5445125"/>
            <a:ext cx="779462" cy="1268413"/>
            <a:chOff x="8256588" y="5445125"/>
            <a:chExt cx="779462" cy="1268413"/>
          </a:xfrm>
        </p:grpSpPr>
        <p:grpSp>
          <p:nvGrpSpPr>
            <p:cNvPr id="9224" name="Groupe 19"/>
            <p:cNvGrpSpPr>
              <a:grpSpLocks/>
            </p:cNvGrpSpPr>
            <p:nvPr/>
          </p:nvGrpSpPr>
          <p:grpSpPr bwMode="auto">
            <a:xfrm>
              <a:off x="8256582" y="5445125"/>
              <a:ext cx="779461" cy="1268413"/>
              <a:chOff x="8257028" y="5445224"/>
              <a:chExt cx="779461" cy="1268090"/>
            </a:xfrm>
          </p:grpSpPr>
          <p:grpSp>
            <p:nvGrpSpPr>
              <p:cNvPr id="9226" name="Groupe 1"/>
              <p:cNvGrpSpPr>
                <a:grpSpLocks/>
              </p:cNvGrpSpPr>
              <p:nvPr/>
            </p:nvGrpSpPr>
            <p:grpSpPr bwMode="auto">
              <a:xfrm>
                <a:off x="8257028" y="5805264"/>
                <a:ext cx="779461" cy="908050"/>
                <a:chOff x="4080470" y="2708920"/>
                <a:chExt cx="779562" cy="907219"/>
              </a:xfrm>
            </p:grpSpPr>
            <p:pic>
              <p:nvPicPr>
                <p:cNvPr id="9228" name="Picture 2" descr="100-0091_IMG.JPG"/>
                <p:cNvPicPr>
                  <a:picLocks noChangeAspect="1" noChangeArrowheads="1"/>
                </p:cNvPicPr>
                <p:nvPr/>
              </p:nvPicPr>
              <p:blipFill>
                <a:blip r:embed="rId2" cstate="screen"/>
                <a:srcRect/>
                <a:stretch>
                  <a:fillRect/>
                </a:stretch>
              </p:blipFill>
              <p:spPr bwMode="auto">
                <a:xfrm>
                  <a:off x="4147374" y="2708920"/>
                  <a:ext cx="658752" cy="878334"/>
                </a:xfrm>
                <a:prstGeom prst="rect">
                  <a:avLst/>
                </a:prstGeom>
                <a:noFill/>
                <a:ln w="9525">
                  <a:noFill/>
                  <a:miter lim="800000"/>
                  <a:headEnd/>
                  <a:tailEnd/>
                </a:ln>
              </p:spPr>
            </p:pic>
            <p:pic>
              <p:nvPicPr>
                <p:cNvPr id="9229" name="Picture 4" descr="Lien vers l'accueil du site www.bpce.fr">
                  <a:hlinkClick r:id="rId3" tooltip="BPCE"/>
                </p:cNvPr>
                <p:cNvPicPr>
                  <a:picLocks noChangeAspect="1" noChangeArrowheads="1"/>
                </p:cNvPicPr>
                <p:nvPr/>
              </p:nvPicPr>
              <p:blipFill>
                <a:blip r:embed="rId4" cstate="screen"/>
                <a:srcRect/>
                <a:stretch>
                  <a:fillRect/>
                </a:stretch>
              </p:blipFill>
              <p:spPr bwMode="auto">
                <a:xfrm>
                  <a:off x="4080470" y="3415743"/>
                  <a:ext cx="779562" cy="200396"/>
                </a:xfrm>
                <a:prstGeom prst="rect">
                  <a:avLst/>
                </a:prstGeom>
                <a:noFill/>
                <a:ln w="9525">
                  <a:noFill/>
                  <a:miter lim="800000"/>
                  <a:headEnd/>
                  <a:tailEnd/>
                </a:ln>
              </p:spPr>
            </p:pic>
          </p:grpSp>
          <p:pic>
            <p:nvPicPr>
              <p:cNvPr id="9227" name="Picture 11"/>
              <p:cNvPicPr>
                <a:picLocks noChangeAspect="1" noChangeArrowheads="1"/>
              </p:cNvPicPr>
              <p:nvPr/>
            </p:nvPicPr>
            <p:blipFill>
              <a:blip r:embed="rId5" cstate="screen"/>
              <a:srcRect/>
              <a:stretch>
                <a:fillRect/>
              </a:stretch>
            </p:blipFill>
            <p:spPr bwMode="auto">
              <a:xfrm>
                <a:off x="8316416" y="5445224"/>
                <a:ext cx="648072" cy="360040"/>
              </a:xfrm>
              <a:prstGeom prst="rect">
                <a:avLst/>
              </a:prstGeom>
              <a:noFill/>
              <a:ln w="9525">
                <a:noFill/>
                <a:miter lim="800000"/>
                <a:headEnd/>
                <a:tailEnd/>
              </a:ln>
            </p:spPr>
          </p:pic>
        </p:grpSp>
        <p:sp>
          <p:nvSpPr>
            <p:cNvPr id="9225" name="ZoneTexte 8"/>
            <p:cNvSpPr txBox="1">
              <a:spLocks noChangeArrowheads="1"/>
            </p:cNvSpPr>
            <p:nvPr/>
          </p:nvSpPr>
          <p:spPr bwMode="auto">
            <a:xfrm>
              <a:off x="8316416" y="5873497"/>
              <a:ext cx="504056" cy="215444"/>
            </a:xfrm>
            <a:prstGeom prst="rect">
              <a:avLst/>
            </a:prstGeom>
            <a:noFill/>
            <a:ln w="9525">
              <a:noFill/>
              <a:miter lim="800000"/>
              <a:headEnd/>
              <a:tailEnd/>
            </a:ln>
          </p:spPr>
          <p:txBody>
            <a:bodyPr>
              <a:spAutoFit/>
            </a:bodyPr>
            <a:lstStyle/>
            <a:p>
              <a:r>
                <a:rPr lang="fr-FR" sz="800">
                  <a:solidFill>
                    <a:srgbClr val="0000FF"/>
                  </a:solidFill>
                  <a:latin typeface="Book Antiqua" pitchFamily="18" charset="0"/>
                </a:rPr>
                <a:t>ADR</a:t>
              </a:r>
            </a:p>
          </p:txBody>
        </p:sp>
      </p:grpSp>
      <p:pic>
        <p:nvPicPr>
          <p:cNvPr id="9219" name="Picture 2" descr="C:\Users\Antoine Dias Ramalho\Pictures\Stage Paris2010\SDC12330.JPG"/>
          <p:cNvPicPr>
            <a:picLocks noChangeAspect="1" noChangeArrowheads="1"/>
          </p:cNvPicPr>
          <p:nvPr/>
        </p:nvPicPr>
        <p:blipFill>
          <a:blip r:embed="rId6" cstate="screen">
            <a:lum bright="-10000"/>
          </a:blip>
          <a:srcRect b="-2"/>
          <a:stretch>
            <a:fillRect/>
          </a:stretch>
        </p:blipFill>
        <p:spPr bwMode="auto">
          <a:xfrm>
            <a:off x="4572000" y="3938588"/>
            <a:ext cx="3589338" cy="2659062"/>
          </a:xfrm>
          <a:prstGeom prst="rect">
            <a:avLst/>
          </a:prstGeom>
          <a:noFill/>
          <a:ln w="9525">
            <a:noFill/>
            <a:miter lim="800000"/>
            <a:headEnd/>
            <a:tailEnd/>
          </a:ln>
        </p:spPr>
      </p:pic>
      <p:pic>
        <p:nvPicPr>
          <p:cNvPr id="9220" name="Image 1" descr="C:\Users\Antoine Dias Ramalho\Pictures\Stage Paris2010\SDC12323.JPG"/>
          <p:cNvPicPr>
            <a:picLocks noChangeAspect="1" noChangeArrowheads="1"/>
          </p:cNvPicPr>
          <p:nvPr/>
        </p:nvPicPr>
        <p:blipFill>
          <a:blip r:embed="rId7" cstate="screen">
            <a:lum bright="-10000"/>
          </a:blip>
          <a:srcRect/>
          <a:stretch>
            <a:fillRect/>
          </a:stretch>
        </p:blipFill>
        <p:spPr bwMode="auto">
          <a:xfrm>
            <a:off x="250825" y="692150"/>
            <a:ext cx="3914775" cy="2592388"/>
          </a:xfrm>
          <a:prstGeom prst="rect">
            <a:avLst/>
          </a:prstGeom>
          <a:noFill/>
          <a:ln w="9525">
            <a:noFill/>
            <a:miter lim="800000"/>
            <a:headEnd/>
            <a:tailEnd/>
          </a:ln>
        </p:spPr>
      </p:pic>
      <p:pic>
        <p:nvPicPr>
          <p:cNvPr id="9221" name="Image 2" descr="C:\Users\Antoine Dias Ramalho\Pictures\Stage Paris2010\SDC12332.JPG"/>
          <p:cNvPicPr>
            <a:picLocks noChangeAspect="1" noChangeArrowheads="1"/>
          </p:cNvPicPr>
          <p:nvPr/>
        </p:nvPicPr>
        <p:blipFill>
          <a:blip r:embed="rId8" cstate="screen">
            <a:lum bright="-10000"/>
          </a:blip>
          <a:srcRect/>
          <a:stretch>
            <a:fillRect/>
          </a:stretch>
        </p:blipFill>
        <p:spPr bwMode="auto">
          <a:xfrm>
            <a:off x="468313" y="3860800"/>
            <a:ext cx="3716337" cy="2736850"/>
          </a:xfrm>
          <a:prstGeom prst="rect">
            <a:avLst/>
          </a:prstGeom>
          <a:noFill/>
          <a:ln w="9525">
            <a:noFill/>
            <a:miter lim="800000"/>
            <a:headEnd/>
            <a:tailEnd/>
          </a:ln>
        </p:spPr>
      </p:pic>
      <p:pic>
        <p:nvPicPr>
          <p:cNvPr id="9222" name="Picture 7" descr="C:\Users\Antoine Dias Ramalho\Pictures\Stage Paris2010\SDC12331.JPG"/>
          <p:cNvPicPr>
            <a:picLocks noChangeAspect="1" noChangeArrowheads="1"/>
          </p:cNvPicPr>
          <p:nvPr/>
        </p:nvPicPr>
        <p:blipFill>
          <a:blip r:embed="rId9" cstate="screen"/>
          <a:srcRect/>
          <a:stretch>
            <a:fillRect/>
          </a:stretch>
        </p:blipFill>
        <p:spPr bwMode="auto">
          <a:xfrm>
            <a:off x="4356100" y="836613"/>
            <a:ext cx="4600575" cy="2535237"/>
          </a:xfrm>
          <a:prstGeom prst="rect">
            <a:avLst/>
          </a:prstGeom>
          <a:noFill/>
          <a:ln w="9525">
            <a:noFill/>
            <a:miter lim="800000"/>
            <a:headEnd/>
            <a:tailEnd/>
          </a:ln>
        </p:spPr>
      </p:pic>
      <p:sp>
        <p:nvSpPr>
          <p:cNvPr id="9223" name="WordArt 265"/>
          <p:cNvSpPr>
            <a:spLocks noChangeArrowheads="1" noChangeShapeType="1" noTextEdit="1"/>
          </p:cNvSpPr>
          <p:nvPr/>
        </p:nvSpPr>
        <p:spPr bwMode="auto">
          <a:xfrm>
            <a:off x="2700338" y="3357563"/>
            <a:ext cx="3816350" cy="503237"/>
          </a:xfrm>
          <a:prstGeom prst="rect">
            <a:avLst/>
          </a:prstGeom>
        </p:spPr>
        <p:txBody>
          <a:bodyPr wrap="none" fromWordArt="1">
            <a:prstTxWarp prst="textWave1">
              <a:avLst>
                <a:gd name="adj1" fmla="val 14329"/>
                <a:gd name="adj2" fmla="val 0"/>
              </a:avLst>
            </a:prstTxWarp>
          </a:bodyPr>
          <a:lstStyle/>
          <a:p>
            <a:pPr algn="ctr"/>
            <a:r>
              <a:rPr lang="fr-FR" sz="3600" kern="10">
                <a:ln w="9525">
                  <a:solidFill>
                    <a:srgbClr val="C6D9F1"/>
                  </a:solidFill>
                  <a:round/>
                  <a:headEnd/>
                  <a:tailEnd/>
                </a:ln>
                <a:solidFill>
                  <a:srgbClr val="0000FF"/>
                </a:solidFill>
                <a:latin typeface="Book Antiqua"/>
              </a:rPr>
              <a:t>Les Stands</a:t>
            </a:r>
          </a:p>
        </p:txBody>
      </p:sp>
    </p:spTree>
  </p:cSld>
  <p:clrMapOvr>
    <a:masterClrMapping/>
  </p:clrMapOvr>
  <p:transition>
    <p:wheel spokes="1"/>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Image 15" descr="C:\Users\Antoine Dias Ramalho\Pictures\Stage Paris2010\SDC12308.JPG"/>
          <p:cNvPicPr>
            <a:picLocks noChangeAspect="1" noChangeArrowheads="1"/>
          </p:cNvPicPr>
          <p:nvPr/>
        </p:nvPicPr>
        <p:blipFill>
          <a:blip r:embed="rId2" cstate="screen"/>
          <a:srcRect/>
          <a:stretch>
            <a:fillRect/>
          </a:stretch>
        </p:blipFill>
        <p:spPr bwMode="auto">
          <a:xfrm>
            <a:off x="5867400" y="765175"/>
            <a:ext cx="3073400" cy="4103688"/>
          </a:xfrm>
          <a:prstGeom prst="rect">
            <a:avLst/>
          </a:prstGeom>
          <a:noFill/>
          <a:ln w="9525">
            <a:noFill/>
            <a:miter lim="800000"/>
            <a:headEnd/>
            <a:tailEnd/>
          </a:ln>
        </p:spPr>
      </p:pic>
      <p:sp>
        <p:nvSpPr>
          <p:cNvPr id="10243" name="ZoneTexte 260"/>
          <p:cNvSpPr txBox="1">
            <a:spLocks noChangeArrowheads="1"/>
          </p:cNvSpPr>
          <p:nvPr/>
        </p:nvSpPr>
        <p:spPr bwMode="auto">
          <a:xfrm>
            <a:off x="503238" y="3827463"/>
            <a:ext cx="3132137" cy="2308225"/>
          </a:xfrm>
          <a:prstGeom prst="rect">
            <a:avLst/>
          </a:prstGeom>
          <a:noFill/>
          <a:ln w="9525">
            <a:noFill/>
            <a:miter lim="800000"/>
            <a:headEnd/>
            <a:tailEnd/>
          </a:ln>
        </p:spPr>
        <p:txBody>
          <a:bodyPr>
            <a:spAutoFit/>
          </a:bodyPr>
          <a:lstStyle/>
          <a:p>
            <a:pPr algn="ctr"/>
            <a:r>
              <a:rPr lang="fr-FR" sz="1600">
                <a:solidFill>
                  <a:srgbClr val="0000FF"/>
                </a:solidFill>
                <a:latin typeface="Book Antiqua" pitchFamily="18" charset="0"/>
              </a:rPr>
              <a:t>La production  pour 1200 à 1500 personnes débute à partir 6h15 dans la cuisine « centrale ». J’ai choisi de commencer à  la même heure le premier jour pour bien vivre une journée de production et d’organisation du travail  de l’arrivée des marchandises à leur distribution.</a:t>
            </a:r>
          </a:p>
        </p:txBody>
      </p:sp>
      <p:grpSp>
        <p:nvGrpSpPr>
          <p:cNvPr id="10244" name="Groupe 12"/>
          <p:cNvGrpSpPr>
            <a:grpSpLocks/>
          </p:cNvGrpSpPr>
          <p:nvPr/>
        </p:nvGrpSpPr>
        <p:grpSpPr bwMode="auto">
          <a:xfrm>
            <a:off x="8256588" y="5445125"/>
            <a:ext cx="779462" cy="1268413"/>
            <a:chOff x="8256588" y="5445125"/>
            <a:chExt cx="779462" cy="1268413"/>
          </a:xfrm>
        </p:grpSpPr>
        <p:grpSp>
          <p:nvGrpSpPr>
            <p:cNvPr id="10248" name="Groupe 19"/>
            <p:cNvGrpSpPr>
              <a:grpSpLocks/>
            </p:cNvGrpSpPr>
            <p:nvPr/>
          </p:nvGrpSpPr>
          <p:grpSpPr bwMode="auto">
            <a:xfrm>
              <a:off x="8256582" y="5445125"/>
              <a:ext cx="779461" cy="1268413"/>
              <a:chOff x="8257028" y="5445224"/>
              <a:chExt cx="779461" cy="1268090"/>
            </a:xfrm>
          </p:grpSpPr>
          <p:grpSp>
            <p:nvGrpSpPr>
              <p:cNvPr id="10250" name="Groupe 1"/>
              <p:cNvGrpSpPr>
                <a:grpSpLocks/>
              </p:cNvGrpSpPr>
              <p:nvPr/>
            </p:nvGrpSpPr>
            <p:grpSpPr bwMode="auto">
              <a:xfrm>
                <a:off x="8257028" y="5805264"/>
                <a:ext cx="779461" cy="908050"/>
                <a:chOff x="4080470" y="2708920"/>
                <a:chExt cx="779562" cy="907219"/>
              </a:xfrm>
            </p:grpSpPr>
            <p:pic>
              <p:nvPicPr>
                <p:cNvPr id="10252" name="Picture 2" descr="100-0091_IMG.JPG"/>
                <p:cNvPicPr>
                  <a:picLocks noChangeAspect="1" noChangeArrowheads="1"/>
                </p:cNvPicPr>
                <p:nvPr/>
              </p:nvPicPr>
              <p:blipFill>
                <a:blip r:embed="rId3" cstate="screen"/>
                <a:srcRect/>
                <a:stretch>
                  <a:fillRect/>
                </a:stretch>
              </p:blipFill>
              <p:spPr bwMode="auto">
                <a:xfrm>
                  <a:off x="4147374" y="2708920"/>
                  <a:ext cx="658752" cy="878334"/>
                </a:xfrm>
                <a:prstGeom prst="rect">
                  <a:avLst/>
                </a:prstGeom>
                <a:noFill/>
                <a:ln w="9525">
                  <a:noFill/>
                  <a:miter lim="800000"/>
                  <a:headEnd/>
                  <a:tailEnd/>
                </a:ln>
              </p:spPr>
            </p:pic>
            <p:pic>
              <p:nvPicPr>
                <p:cNvPr id="10253" name="Picture 4" descr="Lien vers l'accueil du site www.bpce.fr">
                  <a:hlinkClick r:id="rId4" tooltip="BPCE"/>
                </p:cNvPr>
                <p:cNvPicPr>
                  <a:picLocks noChangeAspect="1" noChangeArrowheads="1"/>
                </p:cNvPicPr>
                <p:nvPr/>
              </p:nvPicPr>
              <p:blipFill>
                <a:blip r:embed="rId5" cstate="screen"/>
                <a:srcRect/>
                <a:stretch>
                  <a:fillRect/>
                </a:stretch>
              </p:blipFill>
              <p:spPr bwMode="auto">
                <a:xfrm>
                  <a:off x="4080470" y="3415743"/>
                  <a:ext cx="779562" cy="200396"/>
                </a:xfrm>
                <a:prstGeom prst="rect">
                  <a:avLst/>
                </a:prstGeom>
                <a:noFill/>
                <a:ln w="9525">
                  <a:noFill/>
                  <a:miter lim="800000"/>
                  <a:headEnd/>
                  <a:tailEnd/>
                </a:ln>
              </p:spPr>
            </p:pic>
          </p:grpSp>
          <p:pic>
            <p:nvPicPr>
              <p:cNvPr id="10251" name="Picture 11"/>
              <p:cNvPicPr>
                <a:picLocks noChangeAspect="1" noChangeArrowheads="1"/>
              </p:cNvPicPr>
              <p:nvPr/>
            </p:nvPicPr>
            <p:blipFill>
              <a:blip r:embed="rId6" cstate="screen"/>
              <a:srcRect/>
              <a:stretch>
                <a:fillRect/>
              </a:stretch>
            </p:blipFill>
            <p:spPr bwMode="auto">
              <a:xfrm>
                <a:off x="8316416" y="5445224"/>
                <a:ext cx="648072" cy="360040"/>
              </a:xfrm>
              <a:prstGeom prst="rect">
                <a:avLst/>
              </a:prstGeom>
              <a:noFill/>
              <a:ln w="9525">
                <a:noFill/>
                <a:miter lim="800000"/>
                <a:headEnd/>
                <a:tailEnd/>
              </a:ln>
            </p:spPr>
          </p:pic>
        </p:grpSp>
        <p:sp>
          <p:nvSpPr>
            <p:cNvPr id="10249" name="ZoneTexte 14"/>
            <p:cNvSpPr txBox="1">
              <a:spLocks noChangeArrowheads="1"/>
            </p:cNvSpPr>
            <p:nvPr/>
          </p:nvSpPr>
          <p:spPr bwMode="auto">
            <a:xfrm>
              <a:off x="8316416" y="5873497"/>
              <a:ext cx="504056" cy="215444"/>
            </a:xfrm>
            <a:prstGeom prst="rect">
              <a:avLst/>
            </a:prstGeom>
            <a:noFill/>
            <a:ln w="9525">
              <a:noFill/>
              <a:miter lim="800000"/>
              <a:headEnd/>
              <a:tailEnd/>
            </a:ln>
          </p:spPr>
          <p:txBody>
            <a:bodyPr>
              <a:spAutoFit/>
            </a:bodyPr>
            <a:lstStyle/>
            <a:p>
              <a:r>
                <a:rPr lang="fr-FR" sz="800">
                  <a:solidFill>
                    <a:srgbClr val="0000FF"/>
                  </a:solidFill>
                  <a:latin typeface="Book Antiqua" pitchFamily="18" charset="0"/>
                </a:rPr>
                <a:t>ADR</a:t>
              </a:r>
            </a:p>
          </p:txBody>
        </p:sp>
      </p:grpSp>
      <p:sp>
        <p:nvSpPr>
          <p:cNvPr id="17" name="Rectangle 16"/>
          <p:cNvSpPr/>
          <p:nvPr/>
        </p:nvSpPr>
        <p:spPr>
          <a:xfrm>
            <a:off x="3995738" y="6021388"/>
            <a:ext cx="46037" cy="57626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dirty="0">
              <a:solidFill>
                <a:schemeClr val="bg1"/>
              </a:solidFill>
            </a:endParaRPr>
          </a:p>
        </p:txBody>
      </p:sp>
      <p:pic>
        <p:nvPicPr>
          <p:cNvPr id="10246" name="Picture 2" descr="C:\Users\Antoine Dias Ramalho\Pictures\Stage Paris2010\SDC12350.JPG"/>
          <p:cNvPicPr>
            <a:picLocks noChangeAspect="1" noChangeArrowheads="1"/>
          </p:cNvPicPr>
          <p:nvPr/>
        </p:nvPicPr>
        <p:blipFill>
          <a:blip r:embed="rId7" cstate="screen"/>
          <a:srcRect/>
          <a:stretch>
            <a:fillRect/>
          </a:stretch>
        </p:blipFill>
        <p:spPr bwMode="auto">
          <a:xfrm>
            <a:off x="3779838" y="3500438"/>
            <a:ext cx="2430462" cy="3241675"/>
          </a:xfrm>
          <a:prstGeom prst="rect">
            <a:avLst/>
          </a:prstGeom>
          <a:noFill/>
          <a:ln w="9525">
            <a:noFill/>
            <a:miter lim="800000"/>
            <a:headEnd/>
            <a:tailEnd/>
          </a:ln>
        </p:spPr>
      </p:pic>
      <p:pic>
        <p:nvPicPr>
          <p:cNvPr id="10247" name="Image 20" descr="C:\Users\Antoine Dias Ramalho\Pictures\Stage Paris2010\SDC12494.JPG"/>
          <p:cNvPicPr>
            <a:picLocks noChangeAspect="1" noChangeArrowheads="1"/>
          </p:cNvPicPr>
          <p:nvPr/>
        </p:nvPicPr>
        <p:blipFill>
          <a:blip r:embed="rId8" cstate="screen"/>
          <a:srcRect/>
          <a:stretch>
            <a:fillRect/>
          </a:stretch>
        </p:blipFill>
        <p:spPr bwMode="auto">
          <a:xfrm>
            <a:off x="827088" y="692150"/>
            <a:ext cx="4176712" cy="2736850"/>
          </a:xfrm>
          <a:prstGeom prst="rect">
            <a:avLst/>
          </a:prstGeom>
          <a:noFill/>
          <a:ln w="9525">
            <a:noFill/>
            <a:miter lim="800000"/>
            <a:headEnd/>
            <a:tailEnd/>
          </a:ln>
        </p:spPr>
      </p:pic>
    </p:spTree>
  </p:cSld>
  <p:clrMapOvr>
    <a:masterClrMapping/>
  </p:clrMapOvr>
  <p:transition>
    <p:wipe dir="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266" name="Groupe 6"/>
          <p:cNvGrpSpPr>
            <a:grpSpLocks/>
          </p:cNvGrpSpPr>
          <p:nvPr/>
        </p:nvGrpSpPr>
        <p:grpSpPr bwMode="auto">
          <a:xfrm>
            <a:off x="8256588" y="5445125"/>
            <a:ext cx="779462" cy="1268413"/>
            <a:chOff x="8256588" y="5445125"/>
            <a:chExt cx="779462" cy="1268413"/>
          </a:xfrm>
        </p:grpSpPr>
        <p:grpSp>
          <p:nvGrpSpPr>
            <p:cNvPr id="11271" name="Groupe 19"/>
            <p:cNvGrpSpPr>
              <a:grpSpLocks/>
            </p:cNvGrpSpPr>
            <p:nvPr/>
          </p:nvGrpSpPr>
          <p:grpSpPr bwMode="auto">
            <a:xfrm>
              <a:off x="8256582" y="5445125"/>
              <a:ext cx="779461" cy="1268413"/>
              <a:chOff x="8257028" y="5445224"/>
              <a:chExt cx="779461" cy="1268090"/>
            </a:xfrm>
          </p:grpSpPr>
          <p:grpSp>
            <p:nvGrpSpPr>
              <p:cNvPr id="11273" name="Groupe 1"/>
              <p:cNvGrpSpPr>
                <a:grpSpLocks/>
              </p:cNvGrpSpPr>
              <p:nvPr/>
            </p:nvGrpSpPr>
            <p:grpSpPr bwMode="auto">
              <a:xfrm>
                <a:off x="8257028" y="5805264"/>
                <a:ext cx="779461" cy="908050"/>
                <a:chOff x="4080470" y="2708920"/>
                <a:chExt cx="779562" cy="907219"/>
              </a:xfrm>
            </p:grpSpPr>
            <p:pic>
              <p:nvPicPr>
                <p:cNvPr id="11275" name="Picture 2" descr="100-0091_IMG.JPG"/>
                <p:cNvPicPr>
                  <a:picLocks noChangeAspect="1" noChangeArrowheads="1"/>
                </p:cNvPicPr>
                <p:nvPr/>
              </p:nvPicPr>
              <p:blipFill>
                <a:blip r:embed="rId2" cstate="screen"/>
                <a:srcRect/>
                <a:stretch>
                  <a:fillRect/>
                </a:stretch>
              </p:blipFill>
              <p:spPr bwMode="auto">
                <a:xfrm>
                  <a:off x="4147374" y="2708920"/>
                  <a:ext cx="658752" cy="878334"/>
                </a:xfrm>
                <a:prstGeom prst="rect">
                  <a:avLst/>
                </a:prstGeom>
                <a:noFill/>
                <a:ln w="9525">
                  <a:noFill/>
                  <a:miter lim="800000"/>
                  <a:headEnd/>
                  <a:tailEnd/>
                </a:ln>
              </p:spPr>
            </p:pic>
            <p:pic>
              <p:nvPicPr>
                <p:cNvPr id="11276" name="Picture 4" descr="Lien vers l'accueil du site www.bpce.fr">
                  <a:hlinkClick r:id="rId3" tooltip="BPCE"/>
                </p:cNvPr>
                <p:cNvPicPr>
                  <a:picLocks noChangeAspect="1" noChangeArrowheads="1"/>
                </p:cNvPicPr>
                <p:nvPr/>
              </p:nvPicPr>
              <p:blipFill>
                <a:blip r:embed="rId4" cstate="screen"/>
                <a:srcRect/>
                <a:stretch>
                  <a:fillRect/>
                </a:stretch>
              </p:blipFill>
              <p:spPr bwMode="auto">
                <a:xfrm>
                  <a:off x="4080470" y="3415743"/>
                  <a:ext cx="779562" cy="200396"/>
                </a:xfrm>
                <a:prstGeom prst="rect">
                  <a:avLst/>
                </a:prstGeom>
                <a:noFill/>
                <a:ln w="9525">
                  <a:noFill/>
                  <a:miter lim="800000"/>
                  <a:headEnd/>
                  <a:tailEnd/>
                </a:ln>
              </p:spPr>
            </p:pic>
          </p:grpSp>
          <p:pic>
            <p:nvPicPr>
              <p:cNvPr id="11274" name="Picture 11"/>
              <p:cNvPicPr>
                <a:picLocks noChangeAspect="1" noChangeArrowheads="1"/>
              </p:cNvPicPr>
              <p:nvPr/>
            </p:nvPicPr>
            <p:blipFill>
              <a:blip r:embed="rId5" cstate="screen"/>
              <a:srcRect/>
              <a:stretch>
                <a:fillRect/>
              </a:stretch>
            </p:blipFill>
            <p:spPr bwMode="auto">
              <a:xfrm>
                <a:off x="8316416" y="5445224"/>
                <a:ext cx="648072" cy="360040"/>
              </a:xfrm>
              <a:prstGeom prst="rect">
                <a:avLst/>
              </a:prstGeom>
              <a:noFill/>
              <a:ln w="9525">
                <a:noFill/>
                <a:miter lim="800000"/>
                <a:headEnd/>
                <a:tailEnd/>
              </a:ln>
            </p:spPr>
          </p:pic>
        </p:grpSp>
        <p:sp>
          <p:nvSpPr>
            <p:cNvPr id="11272" name="ZoneTexte 8"/>
            <p:cNvSpPr txBox="1">
              <a:spLocks noChangeArrowheads="1"/>
            </p:cNvSpPr>
            <p:nvPr/>
          </p:nvSpPr>
          <p:spPr bwMode="auto">
            <a:xfrm>
              <a:off x="8316416" y="5873497"/>
              <a:ext cx="504056" cy="215444"/>
            </a:xfrm>
            <a:prstGeom prst="rect">
              <a:avLst/>
            </a:prstGeom>
            <a:noFill/>
            <a:ln w="9525">
              <a:noFill/>
              <a:miter lim="800000"/>
              <a:headEnd/>
              <a:tailEnd/>
            </a:ln>
          </p:spPr>
          <p:txBody>
            <a:bodyPr>
              <a:spAutoFit/>
            </a:bodyPr>
            <a:lstStyle/>
            <a:p>
              <a:r>
                <a:rPr lang="fr-FR" sz="800">
                  <a:solidFill>
                    <a:srgbClr val="0000FF"/>
                  </a:solidFill>
                  <a:latin typeface="Book Antiqua" pitchFamily="18" charset="0"/>
                </a:rPr>
                <a:t>ADR</a:t>
              </a:r>
            </a:p>
          </p:txBody>
        </p:sp>
      </p:grpSp>
      <p:pic>
        <p:nvPicPr>
          <p:cNvPr id="11267" name="Picture 9" descr="C:\Users\Antoine Dias Ramalho\Pictures\Stage Paris2010\SDC12525.JPG"/>
          <p:cNvPicPr>
            <a:picLocks noChangeAspect="1" noChangeArrowheads="1"/>
          </p:cNvPicPr>
          <p:nvPr/>
        </p:nvPicPr>
        <p:blipFill>
          <a:blip r:embed="rId6" cstate="screen"/>
          <a:srcRect/>
          <a:stretch>
            <a:fillRect/>
          </a:stretch>
        </p:blipFill>
        <p:spPr bwMode="auto">
          <a:xfrm>
            <a:off x="4918075" y="476250"/>
            <a:ext cx="3830638" cy="2520950"/>
          </a:xfrm>
          <a:prstGeom prst="rect">
            <a:avLst/>
          </a:prstGeom>
          <a:noFill/>
          <a:ln w="9525">
            <a:noFill/>
            <a:miter lim="800000"/>
            <a:headEnd/>
            <a:tailEnd/>
          </a:ln>
        </p:spPr>
      </p:pic>
      <p:pic>
        <p:nvPicPr>
          <p:cNvPr id="11268" name="Picture 10" descr="C:\Users\Antoine Dias Ramalho\Pictures\Stage Paris2010\SDC12328.JPG"/>
          <p:cNvPicPr>
            <a:picLocks noChangeAspect="1" noChangeArrowheads="1"/>
          </p:cNvPicPr>
          <p:nvPr/>
        </p:nvPicPr>
        <p:blipFill>
          <a:blip r:embed="rId7" cstate="screen"/>
          <a:srcRect/>
          <a:stretch>
            <a:fillRect/>
          </a:stretch>
        </p:blipFill>
        <p:spPr bwMode="auto">
          <a:xfrm>
            <a:off x="323850" y="3706813"/>
            <a:ext cx="4032250" cy="2890837"/>
          </a:xfrm>
          <a:prstGeom prst="rect">
            <a:avLst/>
          </a:prstGeom>
          <a:noFill/>
          <a:ln w="9525">
            <a:noFill/>
            <a:miter lim="800000"/>
            <a:headEnd/>
            <a:tailEnd/>
          </a:ln>
        </p:spPr>
      </p:pic>
      <p:pic>
        <p:nvPicPr>
          <p:cNvPr id="11269" name="Picture 11" descr="SDC12366"/>
          <p:cNvPicPr>
            <a:picLocks noChangeAspect="1" noChangeArrowheads="1"/>
          </p:cNvPicPr>
          <p:nvPr/>
        </p:nvPicPr>
        <p:blipFill>
          <a:blip r:embed="rId8" cstate="screen">
            <a:lum bright="10000"/>
          </a:blip>
          <a:srcRect/>
          <a:stretch>
            <a:fillRect/>
          </a:stretch>
        </p:blipFill>
        <p:spPr bwMode="auto">
          <a:xfrm>
            <a:off x="327025" y="692150"/>
            <a:ext cx="4156075" cy="2808288"/>
          </a:xfrm>
          <a:prstGeom prst="rect">
            <a:avLst/>
          </a:prstGeom>
          <a:noFill/>
          <a:ln w="9525">
            <a:noFill/>
            <a:miter lim="800000"/>
            <a:headEnd/>
            <a:tailEnd/>
          </a:ln>
        </p:spPr>
      </p:pic>
      <p:sp>
        <p:nvSpPr>
          <p:cNvPr id="11270" name="ZoneTexte 12"/>
          <p:cNvSpPr txBox="1">
            <a:spLocks noChangeArrowheads="1"/>
          </p:cNvSpPr>
          <p:nvPr/>
        </p:nvSpPr>
        <p:spPr bwMode="auto">
          <a:xfrm>
            <a:off x="4500563" y="3068638"/>
            <a:ext cx="3887787" cy="3559175"/>
          </a:xfrm>
          <a:prstGeom prst="rect">
            <a:avLst/>
          </a:prstGeom>
          <a:noFill/>
          <a:ln w="9525">
            <a:noFill/>
            <a:miter lim="800000"/>
            <a:headEnd/>
            <a:tailEnd/>
          </a:ln>
        </p:spPr>
        <p:txBody>
          <a:bodyPr>
            <a:spAutoFit/>
          </a:bodyPr>
          <a:lstStyle/>
          <a:p>
            <a:r>
              <a:rPr lang="fr-FR" sz="1600" dirty="0">
                <a:solidFill>
                  <a:srgbClr val="0000FF"/>
                </a:solidFill>
                <a:latin typeface="Book Antiqua" pitchFamily="18" charset="0"/>
              </a:rPr>
              <a:t>Une partie de la production est ensuite assemblée et terminée sur les stands qui sont aussi des  « cuisines satellites», bien équipées de matériels de remise en température , de four </a:t>
            </a:r>
            <a:r>
              <a:rPr lang="fr-FR" sz="1600" dirty="0" err="1">
                <a:solidFill>
                  <a:srgbClr val="0000FF"/>
                </a:solidFill>
                <a:latin typeface="Book Antiqua" pitchFamily="18" charset="0"/>
              </a:rPr>
              <a:t>polycuiseurs</a:t>
            </a:r>
            <a:r>
              <a:rPr lang="fr-FR" sz="1600" dirty="0">
                <a:solidFill>
                  <a:srgbClr val="0000FF"/>
                </a:solidFill>
                <a:latin typeface="Book Antiqua" pitchFamily="18" charset="0"/>
              </a:rPr>
              <a:t> </a:t>
            </a:r>
            <a:r>
              <a:rPr lang="fr-FR" sz="1600" dirty="0" smtClean="0">
                <a:solidFill>
                  <a:srgbClr val="0000FF"/>
                </a:solidFill>
                <a:latin typeface="Book Antiqua" pitchFamily="18" charset="0"/>
              </a:rPr>
              <a:t>, de </a:t>
            </a:r>
            <a:r>
              <a:rPr lang="fr-FR" sz="1600" dirty="0">
                <a:solidFill>
                  <a:srgbClr val="0000FF"/>
                </a:solidFill>
                <a:latin typeface="Book Antiqua" pitchFamily="18" charset="0"/>
              </a:rPr>
              <a:t>matériels pour sauter, griller les viandes ou les poissons « à la plancha ». Le responsable restauration et service est en contact avec les caissières pendant le service afin de gérer au mieux la production par stand et donner les directives  au chef de cuisine  pendant le  « coup de feu ». Un écran indique les  heures d’affluence aux clients .</a:t>
            </a:r>
          </a:p>
        </p:txBody>
      </p:sp>
    </p:spTree>
  </p:cSld>
  <p:clrMapOvr>
    <a:masterClrMapping/>
  </p:clrMapOvr>
  <p:transition>
    <p:pull dir="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290" name="Groupe 6"/>
          <p:cNvGrpSpPr>
            <a:grpSpLocks/>
          </p:cNvGrpSpPr>
          <p:nvPr/>
        </p:nvGrpSpPr>
        <p:grpSpPr bwMode="auto">
          <a:xfrm>
            <a:off x="8256588" y="5445125"/>
            <a:ext cx="779462" cy="1268413"/>
            <a:chOff x="8256588" y="5445125"/>
            <a:chExt cx="779462" cy="1268413"/>
          </a:xfrm>
        </p:grpSpPr>
        <p:grpSp>
          <p:nvGrpSpPr>
            <p:cNvPr id="12296" name="Groupe 19"/>
            <p:cNvGrpSpPr>
              <a:grpSpLocks/>
            </p:cNvGrpSpPr>
            <p:nvPr/>
          </p:nvGrpSpPr>
          <p:grpSpPr bwMode="auto">
            <a:xfrm>
              <a:off x="8256582" y="5445125"/>
              <a:ext cx="779461" cy="1268413"/>
              <a:chOff x="8257028" y="5445224"/>
              <a:chExt cx="779461" cy="1268090"/>
            </a:xfrm>
          </p:grpSpPr>
          <p:grpSp>
            <p:nvGrpSpPr>
              <p:cNvPr id="12298" name="Groupe 1"/>
              <p:cNvGrpSpPr>
                <a:grpSpLocks/>
              </p:cNvGrpSpPr>
              <p:nvPr/>
            </p:nvGrpSpPr>
            <p:grpSpPr bwMode="auto">
              <a:xfrm>
                <a:off x="8257028" y="5805264"/>
                <a:ext cx="779461" cy="908050"/>
                <a:chOff x="4080470" y="2708920"/>
                <a:chExt cx="779562" cy="907219"/>
              </a:xfrm>
            </p:grpSpPr>
            <p:pic>
              <p:nvPicPr>
                <p:cNvPr id="12300" name="Picture 2" descr="100-0091_IMG.JPG"/>
                <p:cNvPicPr>
                  <a:picLocks noChangeAspect="1" noChangeArrowheads="1"/>
                </p:cNvPicPr>
                <p:nvPr/>
              </p:nvPicPr>
              <p:blipFill>
                <a:blip r:embed="rId2" cstate="screen"/>
                <a:srcRect/>
                <a:stretch>
                  <a:fillRect/>
                </a:stretch>
              </p:blipFill>
              <p:spPr bwMode="auto">
                <a:xfrm>
                  <a:off x="4147374" y="2708920"/>
                  <a:ext cx="658752" cy="878334"/>
                </a:xfrm>
                <a:prstGeom prst="rect">
                  <a:avLst/>
                </a:prstGeom>
                <a:noFill/>
                <a:ln w="9525">
                  <a:noFill/>
                  <a:miter lim="800000"/>
                  <a:headEnd/>
                  <a:tailEnd/>
                </a:ln>
              </p:spPr>
            </p:pic>
            <p:pic>
              <p:nvPicPr>
                <p:cNvPr id="12301" name="Picture 4" descr="Lien vers l'accueil du site www.bpce.fr">
                  <a:hlinkClick r:id="rId3" tooltip="BPCE"/>
                </p:cNvPr>
                <p:cNvPicPr>
                  <a:picLocks noChangeAspect="1" noChangeArrowheads="1"/>
                </p:cNvPicPr>
                <p:nvPr/>
              </p:nvPicPr>
              <p:blipFill>
                <a:blip r:embed="rId4" cstate="screen"/>
                <a:srcRect/>
                <a:stretch>
                  <a:fillRect/>
                </a:stretch>
              </p:blipFill>
              <p:spPr bwMode="auto">
                <a:xfrm>
                  <a:off x="4080470" y="3415743"/>
                  <a:ext cx="779562" cy="200396"/>
                </a:xfrm>
                <a:prstGeom prst="rect">
                  <a:avLst/>
                </a:prstGeom>
                <a:noFill/>
                <a:ln w="9525">
                  <a:noFill/>
                  <a:miter lim="800000"/>
                  <a:headEnd/>
                  <a:tailEnd/>
                </a:ln>
              </p:spPr>
            </p:pic>
          </p:grpSp>
          <p:pic>
            <p:nvPicPr>
              <p:cNvPr id="12299" name="Picture 11"/>
              <p:cNvPicPr>
                <a:picLocks noChangeAspect="1" noChangeArrowheads="1"/>
              </p:cNvPicPr>
              <p:nvPr/>
            </p:nvPicPr>
            <p:blipFill>
              <a:blip r:embed="rId5" cstate="screen"/>
              <a:srcRect/>
              <a:stretch>
                <a:fillRect/>
              </a:stretch>
            </p:blipFill>
            <p:spPr bwMode="auto">
              <a:xfrm>
                <a:off x="8316416" y="5445224"/>
                <a:ext cx="648072" cy="360040"/>
              </a:xfrm>
              <a:prstGeom prst="rect">
                <a:avLst/>
              </a:prstGeom>
              <a:noFill/>
              <a:ln w="9525">
                <a:noFill/>
                <a:miter lim="800000"/>
                <a:headEnd/>
                <a:tailEnd/>
              </a:ln>
            </p:spPr>
          </p:pic>
        </p:grpSp>
        <p:sp>
          <p:nvSpPr>
            <p:cNvPr id="12297" name="ZoneTexte 8"/>
            <p:cNvSpPr txBox="1">
              <a:spLocks noChangeArrowheads="1"/>
            </p:cNvSpPr>
            <p:nvPr/>
          </p:nvSpPr>
          <p:spPr bwMode="auto">
            <a:xfrm>
              <a:off x="8316416" y="5873497"/>
              <a:ext cx="504056" cy="215444"/>
            </a:xfrm>
            <a:prstGeom prst="rect">
              <a:avLst/>
            </a:prstGeom>
            <a:noFill/>
            <a:ln w="9525">
              <a:noFill/>
              <a:miter lim="800000"/>
              <a:headEnd/>
              <a:tailEnd/>
            </a:ln>
          </p:spPr>
          <p:txBody>
            <a:bodyPr>
              <a:spAutoFit/>
            </a:bodyPr>
            <a:lstStyle/>
            <a:p>
              <a:r>
                <a:rPr lang="fr-FR" sz="800">
                  <a:solidFill>
                    <a:srgbClr val="0000FF"/>
                  </a:solidFill>
                  <a:latin typeface="Book Antiqua" pitchFamily="18" charset="0"/>
                </a:rPr>
                <a:t>ADR</a:t>
              </a:r>
            </a:p>
          </p:txBody>
        </p:sp>
      </p:grpSp>
      <p:pic>
        <p:nvPicPr>
          <p:cNvPr id="12291" name="Picture 6" descr="SDC12364"/>
          <p:cNvPicPr>
            <a:picLocks noChangeAspect="1" noChangeArrowheads="1"/>
          </p:cNvPicPr>
          <p:nvPr/>
        </p:nvPicPr>
        <p:blipFill>
          <a:blip r:embed="rId6" cstate="screen"/>
          <a:srcRect/>
          <a:stretch>
            <a:fillRect/>
          </a:stretch>
        </p:blipFill>
        <p:spPr bwMode="auto">
          <a:xfrm>
            <a:off x="5940425" y="836613"/>
            <a:ext cx="2952750" cy="3600450"/>
          </a:xfrm>
          <a:prstGeom prst="rect">
            <a:avLst/>
          </a:prstGeom>
          <a:noFill/>
          <a:ln w="9525">
            <a:noFill/>
            <a:miter lim="800000"/>
            <a:headEnd/>
            <a:tailEnd/>
          </a:ln>
        </p:spPr>
      </p:pic>
      <p:pic>
        <p:nvPicPr>
          <p:cNvPr id="12292" name="Picture 9" descr="SDC12310"/>
          <p:cNvPicPr>
            <a:picLocks noChangeAspect="1" noChangeArrowheads="1"/>
          </p:cNvPicPr>
          <p:nvPr/>
        </p:nvPicPr>
        <p:blipFill>
          <a:blip r:embed="rId7" cstate="screen">
            <a:lum bright="-20000"/>
          </a:blip>
          <a:srcRect/>
          <a:stretch>
            <a:fillRect/>
          </a:stretch>
        </p:blipFill>
        <p:spPr bwMode="auto">
          <a:xfrm>
            <a:off x="6372225" y="4581525"/>
            <a:ext cx="1728788" cy="2016125"/>
          </a:xfrm>
          <a:prstGeom prst="rect">
            <a:avLst/>
          </a:prstGeom>
          <a:noFill/>
          <a:ln w="9525">
            <a:noFill/>
            <a:miter lim="800000"/>
            <a:headEnd/>
            <a:tailEnd/>
          </a:ln>
        </p:spPr>
      </p:pic>
      <p:pic>
        <p:nvPicPr>
          <p:cNvPr id="12293" name="Picture 10" descr="SDC12309"/>
          <p:cNvPicPr>
            <a:picLocks noChangeAspect="1" noChangeArrowheads="1"/>
          </p:cNvPicPr>
          <p:nvPr/>
        </p:nvPicPr>
        <p:blipFill>
          <a:blip r:embed="rId8" cstate="screen"/>
          <a:srcRect/>
          <a:stretch>
            <a:fillRect/>
          </a:stretch>
        </p:blipFill>
        <p:spPr bwMode="auto">
          <a:xfrm>
            <a:off x="684213" y="836613"/>
            <a:ext cx="4948528" cy="2952427"/>
          </a:xfrm>
          <a:prstGeom prst="rect">
            <a:avLst/>
          </a:prstGeom>
          <a:noFill/>
          <a:ln w="9525">
            <a:noFill/>
            <a:miter lim="800000"/>
            <a:headEnd/>
            <a:tailEnd/>
          </a:ln>
        </p:spPr>
      </p:pic>
      <p:pic>
        <p:nvPicPr>
          <p:cNvPr id="12294" name="Image 4" descr="C:\Users\Antoine Dias Ramalho\Pictures\Stage Paris2010\SDC12355.JPG"/>
          <p:cNvPicPr>
            <a:picLocks noChangeAspect="1" noChangeArrowheads="1"/>
          </p:cNvPicPr>
          <p:nvPr/>
        </p:nvPicPr>
        <p:blipFill>
          <a:blip r:embed="rId9" cstate="screen"/>
          <a:srcRect/>
          <a:stretch>
            <a:fillRect/>
          </a:stretch>
        </p:blipFill>
        <p:spPr bwMode="auto">
          <a:xfrm>
            <a:off x="3348038" y="4508500"/>
            <a:ext cx="2771775" cy="2017713"/>
          </a:xfrm>
          <a:prstGeom prst="rect">
            <a:avLst/>
          </a:prstGeom>
          <a:noFill/>
          <a:ln w="9525">
            <a:noFill/>
            <a:miter lim="800000"/>
            <a:headEnd/>
            <a:tailEnd/>
          </a:ln>
        </p:spPr>
      </p:pic>
      <p:sp>
        <p:nvSpPr>
          <p:cNvPr id="12295" name="ZoneTexte 13"/>
          <p:cNvSpPr txBox="1">
            <a:spLocks noChangeArrowheads="1"/>
          </p:cNvSpPr>
          <p:nvPr/>
        </p:nvSpPr>
        <p:spPr bwMode="auto">
          <a:xfrm>
            <a:off x="250825" y="3970338"/>
            <a:ext cx="3025775" cy="2554287"/>
          </a:xfrm>
          <a:prstGeom prst="rect">
            <a:avLst/>
          </a:prstGeom>
          <a:noFill/>
          <a:ln w="9525">
            <a:noFill/>
            <a:miter lim="800000"/>
            <a:headEnd/>
            <a:tailEnd/>
          </a:ln>
        </p:spPr>
        <p:txBody>
          <a:bodyPr>
            <a:spAutoFit/>
          </a:bodyPr>
          <a:lstStyle/>
          <a:p>
            <a:r>
              <a:rPr lang="fr-FR" sz="1600">
                <a:solidFill>
                  <a:srgbClr val="0000FF"/>
                </a:solidFill>
                <a:latin typeface="Book Antiqua" pitchFamily="18" charset="0"/>
              </a:rPr>
              <a:t>Pour le stand « plaza express »</a:t>
            </a:r>
          </a:p>
          <a:p>
            <a:r>
              <a:rPr lang="fr-FR" sz="1600">
                <a:solidFill>
                  <a:srgbClr val="0000FF"/>
                </a:solidFill>
                <a:latin typeface="Book Antiqua" pitchFamily="18" charset="0"/>
              </a:rPr>
              <a:t>( vente à emporter ou à consommer sur place) les sandwichs sont réalisés sur place par une personnes qui sera ensuite  à la caisse du stand. Les produits utilisés sont  pour  certains issus de l’agriculture biologique et  du commerce équitable .</a:t>
            </a:r>
          </a:p>
        </p:txBody>
      </p:sp>
    </p:spTree>
  </p:cSld>
  <p:clrMapOvr>
    <a:masterClrMapping/>
  </p:clrMapOvr>
  <p:transition>
    <p:blinds/>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Débit">
  <a:themeElements>
    <a:clrScheme name="Débit">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Débit">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Débit">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1404</TotalTime>
  <Words>847</Words>
  <Application>Microsoft Office PowerPoint</Application>
  <PresentationFormat>Affichage à l'écran (4:3)</PresentationFormat>
  <Paragraphs>122</Paragraphs>
  <Slides>18</Slides>
  <Notes>0</Notes>
  <HiddenSlides>0</HiddenSlides>
  <MMClips>0</MMClips>
  <ScaleCrop>false</ScaleCrop>
  <HeadingPairs>
    <vt:vector size="6" baseType="variant">
      <vt:variant>
        <vt:lpstr>Polices utilisées</vt:lpstr>
      </vt:variant>
      <vt:variant>
        <vt:i4>6</vt:i4>
      </vt:variant>
      <vt:variant>
        <vt:lpstr>Thème</vt:lpstr>
      </vt:variant>
      <vt:variant>
        <vt:i4>1</vt:i4>
      </vt:variant>
      <vt:variant>
        <vt:lpstr>Titres des diapositives</vt:lpstr>
      </vt:variant>
      <vt:variant>
        <vt:i4>18</vt:i4>
      </vt:variant>
    </vt:vector>
  </HeadingPairs>
  <TitlesOfParts>
    <vt:vector size="25" baseType="lpstr">
      <vt:lpstr>Arial</vt:lpstr>
      <vt:lpstr>Calibri</vt:lpstr>
      <vt:lpstr>Constantia</vt:lpstr>
      <vt:lpstr>Wingdings 2</vt:lpstr>
      <vt:lpstr>Book Antiqua</vt:lpstr>
      <vt:lpstr>Freestyle Script</vt:lpstr>
      <vt:lpstr>Débit</vt:lpstr>
      <vt:lpstr>Diapositive 1</vt:lpstr>
      <vt:lpstr>Diapositive 2</vt:lpstr>
      <vt:lpstr>Diapositive 3</vt:lpstr>
      <vt:lpstr>Diapositive 4</vt:lpstr>
      <vt:lpstr>Diapositive 5</vt:lpstr>
      <vt:lpstr>Diapositive 6</vt:lpstr>
      <vt:lpstr>Diapositive 7</vt:lpstr>
      <vt:lpstr>Diapositive 8</vt:lpstr>
      <vt:lpstr>Diapositive 9</vt:lpstr>
      <vt:lpstr>Diapositive 10</vt:lpstr>
      <vt:lpstr>Diapositive 11</vt:lpstr>
      <vt:lpstr>Diapositive 12</vt:lpstr>
      <vt:lpstr>Diapositive 13</vt:lpstr>
      <vt:lpstr>Diapositive 14</vt:lpstr>
      <vt:lpstr>Diapositive 15</vt:lpstr>
      <vt:lpstr>Diapositive 16</vt:lpstr>
      <vt:lpstr>Diapositive 17</vt:lpstr>
      <vt:lpstr>Diapositive 18</vt:lpstr>
    </vt:vector>
  </TitlesOfParts>
  <Company>Hewlett-Packard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Diapositive 1</dc:title>
  <dc:creator>Antoine Dias Ramalho</dc:creator>
  <cp:lastModifiedBy>Serge Raynaud</cp:lastModifiedBy>
  <cp:revision>128</cp:revision>
  <dcterms:created xsi:type="dcterms:W3CDTF">2010-12-29T16:10:52Z</dcterms:created>
  <dcterms:modified xsi:type="dcterms:W3CDTF">2011-01-19T21:00:47Z</dcterms:modified>
</cp:coreProperties>
</file>