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3EC73-3DAC-4F6A-A5F3-C748DECA65DA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34C5-F87D-4C02-8483-A5868CBD6C7C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3EC73-3DAC-4F6A-A5F3-C748DECA65DA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34C5-F87D-4C02-8483-A5868CBD6C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3EC73-3DAC-4F6A-A5F3-C748DECA65DA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34C5-F87D-4C02-8483-A5868CBD6C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3EC73-3DAC-4F6A-A5F3-C748DECA65DA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34C5-F87D-4C02-8483-A5868CBD6C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3EC73-3DAC-4F6A-A5F3-C748DECA65DA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D1234C5-F87D-4C02-8483-A5868CBD6C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3EC73-3DAC-4F6A-A5F3-C748DECA65DA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34C5-F87D-4C02-8483-A5868CBD6C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3EC73-3DAC-4F6A-A5F3-C748DECA65DA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34C5-F87D-4C02-8483-A5868CBD6C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3EC73-3DAC-4F6A-A5F3-C748DECA65DA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34C5-F87D-4C02-8483-A5868CBD6C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3EC73-3DAC-4F6A-A5F3-C748DECA65DA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34C5-F87D-4C02-8483-A5868CBD6C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3EC73-3DAC-4F6A-A5F3-C748DECA65DA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34C5-F87D-4C02-8483-A5868CBD6C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fr-F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Cliquez sur l'icône pour ajouter une image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3EC73-3DAC-4F6A-A5F3-C748DECA65DA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234C5-F87D-4C02-8483-A5868CBD6C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D3EC73-3DAC-4F6A-A5F3-C748DECA65DA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D1234C5-F87D-4C02-8483-A5868CBD6C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ctrTitle"/>
          </p:nvPr>
        </p:nvSpPr>
        <p:spPr>
          <a:xfrm>
            <a:off x="428596" y="357166"/>
            <a:ext cx="8229600" cy="1828800"/>
          </a:xfrm>
        </p:spPr>
        <p:txBody>
          <a:bodyPr>
            <a:normAutofit/>
          </a:bodyPr>
          <a:lstStyle/>
          <a:p>
            <a:r>
              <a:rPr lang="fr-FR" dirty="0" smtClean="0"/>
              <a:t>LES </a:t>
            </a:r>
            <a:r>
              <a:rPr lang="fr-FR" dirty="0" smtClean="0"/>
              <a:t>courts bouillons et marinades</a:t>
            </a:r>
            <a:endParaRPr lang="fr-FR" dirty="0"/>
          </a:p>
        </p:txBody>
      </p:sp>
      <p:sp>
        <p:nvSpPr>
          <p:cNvPr id="2" name="Sous-titre 1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2300964"/>
          </a:xfrm>
        </p:spPr>
        <p:txBody>
          <a:bodyPr>
            <a:normAutofit/>
          </a:bodyPr>
          <a:lstStyle/>
          <a:p>
            <a:r>
              <a:rPr lang="fr-FR" dirty="0" smtClean="0"/>
              <a:t>1.CLASSIFICATION DES COURTS BOUILLONS</a:t>
            </a:r>
          </a:p>
          <a:p>
            <a:r>
              <a:rPr lang="fr-FR" dirty="0" smtClean="0"/>
              <a:t>2.LES DIFFERENTES REALISATIONS</a:t>
            </a:r>
          </a:p>
          <a:p>
            <a:r>
              <a:rPr lang="fr-FR" dirty="0" smtClean="0"/>
              <a:t>3.CLASSIFICATION DES MARINADES</a:t>
            </a:r>
          </a:p>
          <a:p>
            <a:r>
              <a:rPr lang="fr-FR" dirty="0" smtClean="0"/>
              <a:t>4.LES </a:t>
            </a:r>
            <a:r>
              <a:rPr lang="fr-FR" smtClean="0"/>
              <a:t>DIFFERENTES REALISATIONS</a:t>
            </a:r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marinade longue cuite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709160"/>
          </a:xfrm>
        </p:spPr>
        <p:txBody>
          <a:bodyPr/>
          <a:lstStyle/>
          <a:p>
            <a:r>
              <a:rPr lang="fr-FR" dirty="0" smtClean="0"/>
              <a:t>J’épluche, je lave la garniture et je l’émince</a:t>
            </a:r>
          </a:p>
          <a:p>
            <a:r>
              <a:rPr lang="fr-FR" dirty="0" smtClean="0"/>
              <a:t>Je fais suer la garniture</a:t>
            </a:r>
          </a:p>
          <a:p>
            <a:r>
              <a:rPr lang="fr-FR" dirty="0" smtClean="0"/>
              <a:t>J’ajoute sel, poivre, vinaigre, épices, aromates et ail écrasé</a:t>
            </a:r>
          </a:p>
          <a:p>
            <a:r>
              <a:rPr lang="fr-FR" dirty="0" smtClean="0"/>
              <a:t>Je cuis a feu doux 1 heure environ</a:t>
            </a:r>
          </a:p>
          <a:p>
            <a:r>
              <a:rPr lang="fr-FR" dirty="0" smtClean="0"/>
              <a:t>Je fais refroidir la marinade</a:t>
            </a:r>
          </a:p>
          <a:p>
            <a:r>
              <a:rPr lang="fr-FR" dirty="0" smtClean="0"/>
              <a:t>J’ajoute ma pièce de viande dans cette marinade froide et je stocke au frais à 3°C.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571472" y="5357826"/>
            <a:ext cx="7858180" cy="461665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FF99CC"/>
                </a:solidFill>
              </a:rPr>
              <a:t>UTILISATIONS POUR LES VOLAILLES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571472" y="5929330"/>
            <a:ext cx="7858180" cy="830997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FF99CC"/>
                </a:solidFill>
              </a:rPr>
              <a:t>LA MARINADE CUITE SE CONSERVE PLUS LONGTEMPS QUE LA CRUE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1.CLASSIFICATION DES COURTS BOUILLONS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1042982"/>
          </a:xfrm>
        </p:spPr>
        <p:txBody>
          <a:bodyPr/>
          <a:lstStyle/>
          <a:p>
            <a:r>
              <a:rPr lang="fr-FR" dirty="0" smtClean="0"/>
              <a:t>Les courts bouillons sont classifiés selon leurs ingrédients et selon leurs utilisations: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142844" y="2183136"/>
          <a:ext cx="8858313" cy="4280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771"/>
                <a:gridCol w="2952771"/>
                <a:gridCol w="2952771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Classification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Composition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Utilisations</a:t>
                      </a:r>
                      <a:endParaRPr lang="fr-FR" dirty="0"/>
                    </a:p>
                  </a:txBody>
                  <a:tcPr anchor="ctr"/>
                </a:tc>
              </a:tr>
              <a:tr h="71438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EAU+LAIT+SEL+LAMELLES DE CITRON PELES A VIF</a:t>
                      </a:r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TURBOTS-TURBOTINS-BARBUE(POISSONS PLATS A CHAIR BLANCHE)</a:t>
                      </a:r>
                      <a:endParaRPr lang="fr-FR" sz="1400" dirty="0"/>
                    </a:p>
                  </a:txBody>
                  <a:tcPr anchor="ctr"/>
                </a:tc>
              </a:tr>
              <a:tr h="71438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B.G+CAROTTES EMINCEES+OIGNONS</a:t>
                      </a:r>
                      <a:r>
                        <a:rPr lang="fr-FR" sz="1400" baseline="0" dirty="0" smtClean="0"/>
                        <a:t> RONDELLES+POIVRE GRAINS+SEL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*CRUSTACES-TRUITES-SAUMON</a:t>
                      </a:r>
                    </a:p>
                    <a:p>
                      <a:pPr algn="ctr"/>
                      <a:r>
                        <a:rPr lang="fr-FR" sz="1200" dirty="0" smtClean="0"/>
                        <a:t>*CRUSTACES-POISSONS EAU DOUCE</a:t>
                      </a:r>
                    </a:p>
                    <a:p>
                      <a:pPr algn="ctr"/>
                      <a:r>
                        <a:rPr lang="fr-FR" sz="1200" dirty="0" smtClean="0"/>
                        <a:t>*MATELOTE D’ANGUILLE</a:t>
                      </a:r>
                      <a:endParaRPr lang="fr-FR" sz="1200" dirty="0"/>
                    </a:p>
                  </a:txBody>
                  <a:tcPr anchor="ctr"/>
                </a:tc>
              </a:tr>
              <a:tr h="71438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CAROTTES</a:t>
                      </a:r>
                      <a:r>
                        <a:rPr lang="fr-FR" sz="1400" baseline="0" dirty="0" smtClean="0"/>
                        <a:t> CANNELLEES+ROUELLE OIGNONS+TRANCHE DE CITRON+VINAIGRE OU VIN BLANC</a:t>
                      </a:r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ECREVISSES</a:t>
                      </a:r>
                    </a:p>
                    <a:p>
                      <a:pPr algn="ctr"/>
                      <a:r>
                        <a:rPr lang="fr-FR" sz="1400" dirty="0" smtClean="0"/>
                        <a:t>POISSONS</a:t>
                      </a:r>
                      <a:r>
                        <a:rPr lang="fr-FR" sz="1400" baseline="0" dirty="0" smtClean="0"/>
                        <a:t> « AU BLEU » D’EAU DOUCE</a:t>
                      </a:r>
                      <a:endParaRPr lang="fr-FR" sz="1400" dirty="0"/>
                    </a:p>
                  </a:txBody>
                  <a:tcPr anchor="ctr"/>
                </a:tc>
              </a:tr>
              <a:tr h="71438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EAU SALEE ET CITRONNEE</a:t>
                      </a:r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DARNE DE POISSON:COLIN,CABILLAUD,</a:t>
                      </a:r>
                    </a:p>
                    <a:p>
                      <a:pPr algn="ctr"/>
                      <a:r>
                        <a:rPr lang="fr-FR" sz="1400" dirty="0" smtClean="0"/>
                        <a:t>RAIE</a:t>
                      </a:r>
                      <a:endParaRPr lang="fr-FR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214282" y="3000372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solidFill>
                  <a:srgbClr val="FFC000"/>
                </a:solidFill>
              </a:rPr>
              <a:t>COURT BOUILLON BLANC</a:t>
            </a:r>
            <a:endParaRPr lang="fr-FR" sz="1600" b="1" dirty="0">
              <a:solidFill>
                <a:srgbClr val="FFC00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85720" y="3714752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solidFill>
                  <a:srgbClr val="FFC000"/>
                </a:solidFill>
              </a:rPr>
              <a:t>COURT BOUILLON CLASSIQUE</a:t>
            </a:r>
            <a:endParaRPr lang="fr-FR" sz="1600" b="1" dirty="0">
              <a:solidFill>
                <a:srgbClr val="FFC00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85720" y="4714884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solidFill>
                  <a:srgbClr val="FFC000"/>
                </a:solidFill>
              </a:rPr>
              <a:t>COURT BOUILLON </a:t>
            </a:r>
          </a:p>
          <a:p>
            <a:pPr algn="ctr"/>
            <a:r>
              <a:rPr lang="fr-FR" sz="1600" b="1" dirty="0" smtClean="0">
                <a:solidFill>
                  <a:srgbClr val="FFC000"/>
                </a:solidFill>
              </a:rPr>
              <a:t>A LA NAGE</a:t>
            </a:r>
            <a:endParaRPr lang="fr-FR" sz="1600" b="1" dirty="0">
              <a:solidFill>
                <a:srgbClr val="FFC0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85720" y="5786454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solidFill>
                  <a:srgbClr val="FFC000"/>
                </a:solidFill>
              </a:rPr>
              <a:t>COURT BOUILLON SIMPLE</a:t>
            </a:r>
            <a:endParaRPr lang="fr-FR" sz="1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2.REALISATIONS TECHNIQUES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971544"/>
          </a:xfrm>
        </p:spPr>
        <p:txBody>
          <a:bodyPr/>
          <a:lstStyle/>
          <a:p>
            <a:r>
              <a:rPr lang="fr-FR" dirty="0" smtClean="0"/>
              <a:t>1. COURT BOUILLON BLANC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500034" y="2500306"/>
            <a:ext cx="8229600" cy="185738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1005840" lvl="1" indent="-411480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/>
            </a:pPr>
            <a:r>
              <a:rPr kumimoji="0" lang="fr-FR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1.Je</a:t>
            </a:r>
            <a:r>
              <a:rPr kumimoji="0" lang="fr-FR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fais bouillir le lait</a:t>
            </a:r>
          </a:p>
          <a:p>
            <a:pPr marL="1005840" lvl="1" indent="-411480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/>
            </a:pPr>
            <a:r>
              <a:rPr lang="fr-FR" sz="2200" baseline="0" dirty="0" smtClean="0"/>
              <a:t>2.</a:t>
            </a:r>
            <a:r>
              <a:rPr lang="fr-FR" sz="2200" dirty="0" smtClean="0"/>
              <a:t> Je pèle à vif le citron, je le découpe en tranches</a:t>
            </a:r>
          </a:p>
          <a:p>
            <a:pPr marL="1005840" lvl="1" indent="-411480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/>
            </a:pPr>
            <a:r>
              <a:rPr lang="fr-FR" sz="2200" dirty="0" smtClean="0"/>
              <a:t>3.Je couvre le poisson d’eau froide, lait, gros sel et tranches de citron. Je porte à ébullition et je laisse frémir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357158" y="4500570"/>
            <a:ext cx="8572560" cy="185738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1005840" lvl="1" indent="-411480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/>
            </a:pPr>
            <a:r>
              <a:rPr kumimoji="0" lang="fr-FR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Attention l’acidité du citron peut faire tourner le lait, il faut donc respecter les proportions</a:t>
            </a:r>
          </a:p>
          <a:p>
            <a:pPr marL="1005840" lvl="1" indent="-411480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/>
            </a:pPr>
            <a:r>
              <a:rPr lang="fr-FR" sz="2200" b="1" dirty="0" smtClean="0">
                <a:solidFill>
                  <a:srgbClr val="FFFF00"/>
                </a:solidFill>
              </a:rPr>
              <a:t>9/10 d’eau et 1/10 de lait</a:t>
            </a:r>
          </a:p>
          <a:p>
            <a:pPr marL="1005840" lvl="1" indent="-411480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/>
            </a:pPr>
            <a:r>
              <a:rPr lang="fr-FR" sz="2200" b="1" dirty="0" smtClean="0">
                <a:solidFill>
                  <a:srgbClr val="FFFF00"/>
                </a:solidFill>
              </a:rPr>
              <a:t>1 seule tranche de citron par litre de court-bouillon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contenu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642942"/>
          </a:xfrm>
        </p:spPr>
        <p:txBody>
          <a:bodyPr/>
          <a:lstStyle/>
          <a:p>
            <a:r>
              <a:rPr lang="fr-FR" dirty="0" smtClean="0"/>
              <a:t>Ingrédients pour la réalisation:</a:t>
            </a:r>
            <a:endParaRPr lang="fr-FR" dirty="0"/>
          </a:p>
        </p:txBody>
      </p:sp>
      <p:sp>
        <p:nvSpPr>
          <p:cNvPr id="14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dirty="0" smtClean="0"/>
              <a:t>2.REALISATIONS TECHNIQUES</a:t>
            </a:r>
            <a:endParaRPr lang="fr-FR" dirty="0"/>
          </a:p>
        </p:txBody>
      </p: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428596" y="1214422"/>
            <a:ext cx="8229600" cy="97154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r>
              <a:rPr kumimoji="0" lang="fr-F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2.COURT BOUILLON CLASSIQUE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357158" y="2571744"/>
            <a:ext cx="1928826" cy="646331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OIGNONS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CAROTTES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2428860" y="2571744"/>
            <a:ext cx="1928826" cy="646331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BOUQUET GARNI</a:t>
            </a:r>
            <a:endParaRPr lang="fr-FR" b="1" dirty="0">
              <a:solidFill>
                <a:srgbClr val="FFFF00"/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500562" y="2571744"/>
            <a:ext cx="1928826" cy="646331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VINAIGRE OU VIN BLANC</a:t>
            </a:r>
            <a:endParaRPr lang="fr-FR" b="1" dirty="0">
              <a:solidFill>
                <a:srgbClr val="FFFF00"/>
              </a:solidFill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6572264" y="2571744"/>
            <a:ext cx="2143140" cy="646331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GROS SEL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POIVRE GRAINS</a:t>
            </a:r>
            <a:endParaRPr lang="fr-FR" b="1" dirty="0">
              <a:solidFill>
                <a:srgbClr val="FFFF00"/>
              </a:solidFill>
            </a:endParaRPr>
          </a:p>
        </p:txBody>
      </p:sp>
      <p:sp>
        <p:nvSpPr>
          <p:cNvPr id="20" name="Espace réservé du contenu 2"/>
          <p:cNvSpPr txBox="1">
            <a:spLocks/>
          </p:cNvSpPr>
          <p:nvPr/>
        </p:nvSpPr>
        <p:spPr>
          <a:xfrm>
            <a:off x="642910" y="3571876"/>
            <a:ext cx="8229600" cy="92869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r>
              <a:rPr lang="fr-FR" sz="2800" dirty="0" smtClean="0"/>
              <a:t>J’épluche, je lave et </a:t>
            </a:r>
            <a:r>
              <a:rPr lang="fr-FR" sz="2800" b="1" dirty="0" smtClean="0">
                <a:solidFill>
                  <a:srgbClr val="FFFF00"/>
                </a:solidFill>
              </a:rPr>
              <a:t>j’émince les légumes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Espace réservé du contenu 2"/>
          <p:cNvSpPr txBox="1">
            <a:spLocks/>
          </p:cNvSpPr>
          <p:nvPr/>
        </p:nvSpPr>
        <p:spPr>
          <a:xfrm>
            <a:off x="642910" y="4357694"/>
            <a:ext cx="8229600" cy="11430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r>
              <a:rPr lang="fr-FR" sz="2800" dirty="0" smtClean="0"/>
              <a:t>Je rassemble le tout et je cuis.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r>
              <a:rPr lang="fr-FR" sz="2800" dirty="0" smtClean="0"/>
              <a:t>Temps de cuisson: </a:t>
            </a:r>
            <a:r>
              <a:rPr lang="fr-FR" sz="2800" b="1" dirty="0" smtClean="0">
                <a:solidFill>
                  <a:srgbClr val="FFFF00"/>
                </a:solidFill>
              </a:rPr>
              <a:t>20 minutes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15" grpId="0" build="p"/>
      <p:bldP spid="16" grpId="0" animBg="1"/>
      <p:bldP spid="17" grpId="0" animBg="1"/>
      <p:bldP spid="18" grpId="0" animBg="1"/>
      <p:bldP spid="19" grpId="0" animBg="1"/>
      <p:bldP spid="20" grpId="0" build="p"/>
      <p:bldP spid="2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642942"/>
          </a:xfrm>
        </p:spPr>
        <p:txBody>
          <a:bodyPr/>
          <a:lstStyle/>
          <a:p>
            <a:r>
              <a:rPr lang="fr-FR" dirty="0" smtClean="0"/>
              <a:t>Ingrédients pour la réalisation:</a:t>
            </a:r>
            <a:endParaRPr lang="fr-FR" dirty="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2.REALISATIONS TECHNIQUES</a:t>
            </a:r>
            <a:endParaRPr lang="fr-FR" dirty="0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428596" y="1214422"/>
            <a:ext cx="8229600" cy="97154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r>
              <a:rPr kumimoji="0" lang="fr-F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3.COURT BOUILLON A</a:t>
            </a:r>
            <a:r>
              <a:rPr kumimoji="0" lang="fr-FR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NAGE</a:t>
            </a:r>
            <a:endParaRPr kumimoji="0" lang="fr-F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357158" y="2571744"/>
            <a:ext cx="1928826" cy="923330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OIGNONS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CAROTTES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CITRON</a:t>
            </a:r>
            <a:endParaRPr lang="fr-FR" b="1" dirty="0">
              <a:solidFill>
                <a:srgbClr val="FFFF0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428860" y="2571744"/>
            <a:ext cx="1928826" cy="646331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BOUQUET GARNI</a:t>
            </a:r>
            <a:endParaRPr lang="fr-FR" b="1" dirty="0">
              <a:solidFill>
                <a:srgbClr val="FFFF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4500562" y="2571744"/>
            <a:ext cx="1928826" cy="646331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VINAIGRE OU VIN BLANC</a:t>
            </a:r>
            <a:endParaRPr lang="fr-FR" b="1" dirty="0">
              <a:solidFill>
                <a:srgbClr val="FFFF0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572264" y="2571744"/>
            <a:ext cx="2143140" cy="646331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GROS SEL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POIVRE GRAINS</a:t>
            </a:r>
            <a:endParaRPr lang="fr-FR" b="1" dirty="0">
              <a:solidFill>
                <a:srgbClr val="FFFF00"/>
              </a:solidFill>
            </a:endParaRP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642910" y="3571876"/>
            <a:ext cx="8229600" cy="928694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r>
              <a:rPr lang="fr-FR" sz="2800" dirty="0" smtClean="0"/>
              <a:t>Je pèle, je lave et taille les légumes : carottes cannelées , rouelles d’oignons , rondelles de citron pelé a vif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642910" y="4357694"/>
            <a:ext cx="8229600" cy="92869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r>
              <a:rPr lang="fr-FR" sz="2400" dirty="0" smtClean="0"/>
              <a:t>Je mouille à l’eau et au vinaigre ou au vin blanc, j’ajoute la garniture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642910" y="5214950"/>
            <a:ext cx="8229600" cy="92869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r>
              <a:rPr lang="fr-FR" sz="2400" dirty="0" smtClean="0"/>
              <a:t>Je cuis à faible ébullition pendant 10 minutes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214282" y="5715016"/>
            <a:ext cx="8786874" cy="928694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r>
              <a:rPr lang="fr-FR" sz="2800" dirty="0" smtClean="0">
                <a:solidFill>
                  <a:srgbClr val="FFFF00"/>
                </a:solidFill>
              </a:rPr>
              <a:t>Tailler correctement la garniture car elle est servie avec la nage, démarrer les poissons au court bouillon froid pour éviter l’éclatement de leur chair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uiExpand="1" build="p"/>
      <p:bldP spid="6" grpId="0" animBg="1"/>
      <p:bldP spid="7" grpId="0" animBg="1"/>
      <p:bldP spid="8" grpId="0" animBg="1"/>
      <p:bldP spid="9" grpId="0" animBg="1"/>
      <p:bldP spid="10" grpId="0" build="p"/>
      <p:bldP spid="11" grpId="0" build="p"/>
      <p:bldP spid="12" grpId="0" build="p"/>
      <p:bldP spid="1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fr-FR" dirty="0" smtClean="0"/>
              <a:t>3. LES MARINADES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1478"/>
          </a:xfrm>
        </p:spPr>
        <p:txBody>
          <a:bodyPr>
            <a:normAutofit fontScale="92500" lnSpcReduction="10000"/>
          </a:bodyPr>
          <a:lstStyle/>
          <a:p>
            <a:r>
              <a:rPr lang="fr-FR" dirty="0" smtClean="0"/>
              <a:t>1.La marinade instantanée(cas n°1)</a:t>
            </a:r>
          </a:p>
          <a:p>
            <a:endParaRPr 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457200" y="2000240"/>
            <a:ext cx="8229600" cy="64294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r>
              <a:rPr kumimoji="0" lang="fr-FR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Ingrédients pour la réalisation: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572000" y="2500306"/>
            <a:ext cx="3071834" cy="2031325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VINAIGRE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POIVRE GRAINS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THYM – LAURIER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PERSIL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ANETH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BAIES DE GENIEVRE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HERBES DE PROVENCE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571472" y="2571744"/>
            <a:ext cx="3071834" cy="369332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JUS DE CITRON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571472" y="3845486"/>
            <a:ext cx="3071834" cy="369332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HUILE OLIVE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571472" y="4925809"/>
            <a:ext cx="7858180" cy="1200329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FF99CC"/>
                </a:solidFill>
              </a:rPr>
              <a:t>CETTE MARINADE RENTRE DANS LA COMPOSITION DES CARPACCIO (ALIMENTS MARINES MINUTES)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fr-FR" dirty="0" smtClean="0"/>
              <a:t>3. LES MARINADES</a:t>
            </a:r>
            <a:endParaRPr lang="fr-FR" dirty="0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1478"/>
          </a:xfrm>
        </p:spPr>
        <p:txBody>
          <a:bodyPr>
            <a:normAutofit fontScale="92500" lnSpcReduction="10000"/>
          </a:bodyPr>
          <a:lstStyle/>
          <a:p>
            <a:r>
              <a:rPr lang="fr-FR" dirty="0" smtClean="0"/>
              <a:t>1.La marinade instantanée(cas n°2)</a:t>
            </a:r>
          </a:p>
          <a:p>
            <a:endParaRPr lang="fr-FR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457200" y="2000240"/>
            <a:ext cx="8229600" cy="64294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r>
              <a:rPr kumimoji="0" lang="fr-FR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Ingrédients pour la réalisation: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572000" y="2500306"/>
            <a:ext cx="3071834" cy="923330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SEL FIN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POIVRE EN GRAINS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HERBES(FACULTATIF)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571472" y="2571744"/>
            <a:ext cx="3071834" cy="369332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COGNAC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571472" y="3845486"/>
            <a:ext cx="3071834" cy="369332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PORTO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571472" y="4925809"/>
            <a:ext cx="7858180" cy="1200329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FF99CC"/>
                </a:solidFill>
              </a:rPr>
              <a:t>CETTE MARINADE RENTRE DANS LA COMPOSITION DES PÂTES,TERRINES,FOIE GRAS (QUELQUES HEURES)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 build="p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28596" y="-71462"/>
            <a:ext cx="8229600" cy="1143000"/>
          </a:xfrm>
        </p:spPr>
        <p:txBody>
          <a:bodyPr/>
          <a:lstStyle/>
          <a:p>
            <a:r>
              <a:rPr lang="fr-FR" dirty="0" smtClean="0"/>
              <a:t>3. LES MARINADES</a:t>
            </a:r>
            <a:endParaRPr lang="fr-FR" dirty="0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471478"/>
          </a:xfrm>
        </p:spPr>
        <p:txBody>
          <a:bodyPr>
            <a:normAutofit fontScale="92500" lnSpcReduction="10000"/>
          </a:bodyPr>
          <a:lstStyle/>
          <a:p>
            <a:r>
              <a:rPr lang="fr-FR" dirty="0" smtClean="0"/>
              <a:t>2.La marinade LONGUES crues ou cuites</a:t>
            </a:r>
          </a:p>
          <a:p>
            <a:endParaRPr lang="fr-FR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457200" y="1428736"/>
            <a:ext cx="8229600" cy="64294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r>
              <a:rPr kumimoji="0" lang="fr-FR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Ingrédients pour la réalisation: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857752" y="2214554"/>
            <a:ext cx="3357586" cy="1200329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SEL-POIVRE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SARRIETTE OU ROMARIN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OU BASILIC OU SERPOLET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BAIES DE GENIEVRE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642910" y="2214554"/>
            <a:ext cx="3500462" cy="1477328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CAROTTES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OIGNONS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ECHALOTES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AIL ECRASEE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CELERI BRANCHE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2643174" y="4357694"/>
            <a:ext cx="3500462" cy="646331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VIN BLANC OU VIN ROUGE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</a:rPr>
              <a:t>HUILE-VINAIGRE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 build="p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marinade longue crue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J’épluche, je lave la garniture et je l’émince</a:t>
            </a:r>
          </a:p>
          <a:p>
            <a:r>
              <a:rPr lang="fr-FR" dirty="0" smtClean="0"/>
              <a:t>Je dispose la moitié de la garniture au fond du récipient.</a:t>
            </a:r>
          </a:p>
          <a:p>
            <a:r>
              <a:rPr lang="fr-FR" dirty="0" smtClean="0"/>
              <a:t>Je pose la pièce de viande dessus et recouvert avec le reste de la garniture.</a:t>
            </a:r>
          </a:p>
          <a:p>
            <a:r>
              <a:rPr lang="fr-FR" dirty="0" smtClean="0"/>
              <a:t>J’ajoute le vin, le vinaigre, le cognac, les épices et aromates.</a:t>
            </a:r>
          </a:p>
          <a:p>
            <a:r>
              <a:rPr lang="fr-FR" dirty="0" smtClean="0"/>
              <a:t>Je recouvre d’une pellicule d’huile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571472" y="5681979"/>
            <a:ext cx="7858180" cy="461665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FF99CC"/>
                </a:solidFill>
              </a:rPr>
              <a:t>UTILISATIONS POUR LES GIBIERS ET VIANDES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141</TotalTime>
  <Words>580</Words>
  <Application>Microsoft Office PowerPoint</Application>
  <PresentationFormat>Affichage à l'écran (4:3)</PresentationFormat>
  <Paragraphs>113</Paragraphs>
  <Slides>10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Apex</vt:lpstr>
      <vt:lpstr>LES courts bouillons et marinades</vt:lpstr>
      <vt:lpstr>1.CLASSIFICATION DES COURTS BOUILLONS</vt:lpstr>
      <vt:lpstr>2.REALISATIONS TECHNIQUES</vt:lpstr>
      <vt:lpstr>2.REALISATIONS TECHNIQUES</vt:lpstr>
      <vt:lpstr>2.REALISATIONS TECHNIQUES</vt:lpstr>
      <vt:lpstr>3. LES MARINADES</vt:lpstr>
      <vt:lpstr>3. LES MARINADES</vt:lpstr>
      <vt:lpstr>3. LES MARINADES</vt:lpstr>
      <vt:lpstr>La marinade longue crue</vt:lpstr>
      <vt:lpstr>La marinade longue cuite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17.LES courts bouillons et marinades</dc:title>
  <dc:creator>F.LE BRET</dc:creator>
  <cp:lastModifiedBy> </cp:lastModifiedBy>
  <cp:revision>17</cp:revision>
  <dcterms:created xsi:type="dcterms:W3CDTF">2008-01-10T09:43:09Z</dcterms:created>
  <dcterms:modified xsi:type="dcterms:W3CDTF">2010-12-03T20:07:55Z</dcterms:modified>
</cp:coreProperties>
</file>