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51EBB9-1C77-438E-AB35-9397F62D9E57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C9AE591-5C46-4537-B49C-68FE28D0BA1E}">
      <dgm:prSet phldrT="[Texte]"/>
      <dgm:spPr/>
      <dgm:t>
        <a:bodyPr/>
        <a:lstStyle/>
        <a:p>
          <a:endParaRPr lang="fr-FR" dirty="0"/>
        </a:p>
      </dgm:t>
    </dgm:pt>
    <dgm:pt modelId="{4C7F96EC-B6CF-4111-B5E7-6A982A5D620F}" type="parTrans" cxnId="{5583AB40-D0EC-4DEE-B57A-9DFD6ED93523}">
      <dgm:prSet/>
      <dgm:spPr/>
      <dgm:t>
        <a:bodyPr/>
        <a:lstStyle/>
        <a:p>
          <a:endParaRPr lang="fr-FR"/>
        </a:p>
      </dgm:t>
    </dgm:pt>
    <dgm:pt modelId="{9E8BF66E-0DFB-41FE-A9A8-F547CFEFBB6D}" type="sibTrans" cxnId="{5583AB40-D0EC-4DEE-B57A-9DFD6ED93523}">
      <dgm:prSet/>
      <dgm:spPr/>
      <dgm:t>
        <a:bodyPr/>
        <a:lstStyle/>
        <a:p>
          <a:endParaRPr lang="fr-FR"/>
        </a:p>
      </dgm:t>
    </dgm:pt>
    <dgm:pt modelId="{C37B28E9-B322-4A0B-9DA8-EE80345A449D}" type="asst">
      <dgm:prSet phldrT="[Texte]"/>
      <dgm:spPr/>
      <dgm:t>
        <a:bodyPr/>
        <a:lstStyle/>
        <a:p>
          <a:endParaRPr lang="fr-FR" dirty="0"/>
        </a:p>
      </dgm:t>
    </dgm:pt>
    <dgm:pt modelId="{D84BBAD9-D547-41CA-B411-FAEF172DF71B}" type="parTrans" cxnId="{04255F2E-AE19-4534-ADA0-CED4AA878B64}">
      <dgm:prSet/>
      <dgm:spPr/>
      <dgm:t>
        <a:bodyPr/>
        <a:lstStyle/>
        <a:p>
          <a:endParaRPr lang="fr-FR" dirty="0"/>
        </a:p>
      </dgm:t>
    </dgm:pt>
    <dgm:pt modelId="{E003F60A-8F6C-4D49-821D-610BEAC7C0DF}" type="sibTrans" cxnId="{04255F2E-AE19-4534-ADA0-CED4AA878B64}">
      <dgm:prSet/>
      <dgm:spPr/>
      <dgm:t>
        <a:bodyPr/>
        <a:lstStyle/>
        <a:p>
          <a:endParaRPr lang="fr-FR"/>
        </a:p>
      </dgm:t>
    </dgm:pt>
    <dgm:pt modelId="{08FC809C-F779-4BF4-A0C9-1563A9C6FB8D}">
      <dgm:prSet phldrT="[Texte]"/>
      <dgm:spPr/>
      <dgm:t>
        <a:bodyPr/>
        <a:lstStyle/>
        <a:p>
          <a:endParaRPr lang="fr-FR" dirty="0"/>
        </a:p>
      </dgm:t>
    </dgm:pt>
    <dgm:pt modelId="{AB1D1BD1-3A3A-4622-95B6-6699838D518A}" type="parTrans" cxnId="{B3F8AECA-F75D-4EFA-A486-9B0DCB6DFB0D}">
      <dgm:prSet/>
      <dgm:spPr/>
      <dgm:t>
        <a:bodyPr/>
        <a:lstStyle/>
        <a:p>
          <a:endParaRPr lang="fr-FR" dirty="0"/>
        </a:p>
      </dgm:t>
    </dgm:pt>
    <dgm:pt modelId="{BC67E4AD-7635-43ED-9FB1-949C40B1F880}" type="sibTrans" cxnId="{B3F8AECA-F75D-4EFA-A486-9B0DCB6DFB0D}">
      <dgm:prSet/>
      <dgm:spPr/>
      <dgm:t>
        <a:bodyPr/>
        <a:lstStyle/>
        <a:p>
          <a:endParaRPr lang="fr-FR"/>
        </a:p>
      </dgm:t>
    </dgm:pt>
    <dgm:pt modelId="{F078719A-4AE5-404D-AF9C-3C5D9B9F7C7A}">
      <dgm:prSet phldrT="[Texte]"/>
      <dgm:spPr/>
      <dgm:t>
        <a:bodyPr/>
        <a:lstStyle/>
        <a:p>
          <a:endParaRPr lang="fr-FR" dirty="0"/>
        </a:p>
      </dgm:t>
    </dgm:pt>
    <dgm:pt modelId="{FAD94741-C958-4406-8FC5-4E27D15AED33}" type="parTrans" cxnId="{25DE85A2-6941-4574-B605-F56090191B89}">
      <dgm:prSet/>
      <dgm:spPr/>
      <dgm:t>
        <a:bodyPr/>
        <a:lstStyle/>
        <a:p>
          <a:endParaRPr lang="fr-FR" dirty="0"/>
        </a:p>
      </dgm:t>
    </dgm:pt>
    <dgm:pt modelId="{A7279403-A8FC-4648-B94A-C8B64509163D}" type="sibTrans" cxnId="{25DE85A2-6941-4574-B605-F56090191B89}">
      <dgm:prSet/>
      <dgm:spPr/>
      <dgm:t>
        <a:bodyPr/>
        <a:lstStyle/>
        <a:p>
          <a:endParaRPr lang="fr-FR"/>
        </a:p>
      </dgm:t>
    </dgm:pt>
    <dgm:pt modelId="{86616655-ADCE-4232-9723-CEFECC44D1DA}">
      <dgm:prSet phldrT="[Texte]"/>
      <dgm:spPr/>
      <dgm:t>
        <a:bodyPr/>
        <a:lstStyle/>
        <a:p>
          <a:endParaRPr lang="fr-FR" dirty="0"/>
        </a:p>
      </dgm:t>
    </dgm:pt>
    <dgm:pt modelId="{90DF0D9B-112C-4E38-9E3E-A526306161CC}" type="parTrans" cxnId="{36051E8C-4562-4599-AF52-4A03A7F97D00}">
      <dgm:prSet/>
      <dgm:spPr/>
      <dgm:t>
        <a:bodyPr/>
        <a:lstStyle/>
        <a:p>
          <a:endParaRPr lang="fr-FR" dirty="0"/>
        </a:p>
      </dgm:t>
    </dgm:pt>
    <dgm:pt modelId="{B066DBD6-8759-4A6B-AD39-6E0111F51EFC}" type="sibTrans" cxnId="{36051E8C-4562-4599-AF52-4A03A7F97D00}">
      <dgm:prSet/>
      <dgm:spPr/>
      <dgm:t>
        <a:bodyPr/>
        <a:lstStyle/>
        <a:p>
          <a:endParaRPr lang="fr-FR"/>
        </a:p>
      </dgm:t>
    </dgm:pt>
    <dgm:pt modelId="{2E6F4B80-C4BD-47DB-8451-F36EAA091EA4}">
      <dgm:prSet/>
      <dgm:spPr/>
      <dgm:t>
        <a:bodyPr/>
        <a:lstStyle/>
        <a:p>
          <a:endParaRPr lang="fr-FR" dirty="0"/>
        </a:p>
      </dgm:t>
    </dgm:pt>
    <dgm:pt modelId="{E0F67B26-9B6F-4D2E-87A5-2EBB6E740338}" type="parTrans" cxnId="{0EC392FF-F314-4173-9A9A-41D8870FFD0E}">
      <dgm:prSet/>
      <dgm:spPr/>
      <dgm:t>
        <a:bodyPr/>
        <a:lstStyle/>
        <a:p>
          <a:endParaRPr lang="fr-FR" dirty="0"/>
        </a:p>
      </dgm:t>
    </dgm:pt>
    <dgm:pt modelId="{A0902AFB-478F-4652-ADD2-F589C70ED3F1}" type="sibTrans" cxnId="{0EC392FF-F314-4173-9A9A-41D8870FFD0E}">
      <dgm:prSet/>
      <dgm:spPr/>
      <dgm:t>
        <a:bodyPr/>
        <a:lstStyle/>
        <a:p>
          <a:endParaRPr lang="fr-FR"/>
        </a:p>
      </dgm:t>
    </dgm:pt>
    <dgm:pt modelId="{7559083A-FE66-4293-B814-2FB32F674FBC}">
      <dgm:prSet/>
      <dgm:spPr/>
      <dgm:t>
        <a:bodyPr/>
        <a:lstStyle/>
        <a:p>
          <a:endParaRPr lang="fr-FR" dirty="0"/>
        </a:p>
      </dgm:t>
    </dgm:pt>
    <dgm:pt modelId="{6906EDBF-F295-47B1-81FA-6882CE82BA49}" type="parTrans" cxnId="{366662B5-F296-467B-9203-037CCCD4CAED}">
      <dgm:prSet/>
      <dgm:spPr/>
      <dgm:t>
        <a:bodyPr/>
        <a:lstStyle/>
        <a:p>
          <a:endParaRPr lang="fr-FR" dirty="0"/>
        </a:p>
      </dgm:t>
    </dgm:pt>
    <dgm:pt modelId="{2F98EB0A-CD70-4979-8B33-897034D39E62}" type="sibTrans" cxnId="{366662B5-F296-467B-9203-037CCCD4CAED}">
      <dgm:prSet/>
      <dgm:spPr/>
      <dgm:t>
        <a:bodyPr/>
        <a:lstStyle/>
        <a:p>
          <a:endParaRPr lang="fr-FR"/>
        </a:p>
      </dgm:t>
    </dgm:pt>
    <dgm:pt modelId="{E804F8C0-82BB-44CE-8F4E-728600CD3864}">
      <dgm:prSet/>
      <dgm:spPr/>
      <dgm:t>
        <a:bodyPr/>
        <a:lstStyle/>
        <a:p>
          <a:endParaRPr lang="fr-FR" dirty="0"/>
        </a:p>
      </dgm:t>
    </dgm:pt>
    <dgm:pt modelId="{3D741CB7-B8CC-427C-9B5D-8CEFBCF540B3}" type="parTrans" cxnId="{0AE5675C-B877-4C3E-A9B7-628670B004BA}">
      <dgm:prSet/>
      <dgm:spPr/>
      <dgm:t>
        <a:bodyPr/>
        <a:lstStyle/>
        <a:p>
          <a:endParaRPr lang="fr-FR" dirty="0"/>
        </a:p>
      </dgm:t>
    </dgm:pt>
    <dgm:pt modelId="{98C6C366-CD14-488F-8144-79FFD966E747}" type="sibTrans" cxnId="{0AE5675C-B877-4C3E-A9B7-628670B004BA}">
      <dgm:prSet/>
      <dgm:spPr/>
      <dgm:t>
        <a:bodyPr/>
        <a:lstStyle/>
        <a:p>
          <a:endParaRPr lang="fr-FR"/>
        </a:p>
      </dgm:t>
    </dgm:pt>
    <dgm:pt modelId="{471903A3-175C-4712-98B3-82868FE3B0EB}" type="pres">
      <dgm:prSet presAssocID="{4F51EBB9-1C77-438E-AB35-9397F62D9E5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2AB8E5E6-342F-48A5-8FA1-3D4142732EEE}" type="pres">
      <dgm:prSet presAssocID="{2C9AE591-5C46-4537-B49C-68FE28D0BA1E}" presName="hierRoot1" presStyleCnt="0">
        <dgm:presLayoutVars>
          <dgm:hierBranch val="init"/>
        </dgm:presLayoutVars>
      </dgm:prSet>
      <dgm:spPr/>
    </dgm:pt>
    <dgm:pt modelId="{E81617BF-797A-4881-8275-9605AC09B42A}" type="pres">
      <dgm:prSet presAssocID="{2C9AE591-5C46-4537-B49C-68FE28D0BA1E}" presName="rootComposite1" presStyleCnt="0"/>
      <dgm:spPr/>
    </dgm:pt>
    <dgm:pt modelId="{8F4D6D0A-5AC8-4588-9936-02E5E240A34E}" type="pres">
      <dgm:prSet presAssocID="{2C9AE591-5C46-4537-B49C-68FE28D0BA1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2E211EE-3D78-4131-8628-34384FCF6BF9}" type="pres">
      <dgm:prSet presAssocID="{2C9AE591-5C46-4537-B49C-68FE28D0BA1E}" presName="rootConnector1" presStyleLbl="node1" presStyleIdx="0" presStyleCnt="0"/>
      <dgm:spPr/>
      <dgm:t>
        <a:bodyPr/>
        <a:lstStyle/>
        <a:p>
          <a:endParaRPr lang="fr-FR"/>
        </a:p>
      </dgm:t>
    </dgm:pt>
    <dgm:pt modelId="{C87206B4-9B7A-4A86-BD07-D7733938F066}" type="pres">
      <dgm:prSet presAssocID="{2C9AE591-5C46-4537-B49C-68FE28D0BA1E}" presName="hierChild2" presStyleCnt="0"/>
      <dgm:spPr/>
    </dgm:pt>
    <dgm:pt modelId="{940121BE-5F13-4CA6-A599-5D5F4ED40FAA}" type="pres">
      <dgm:prSet presAssocID="{AB1D1BD1-3A3A-4622-95B6-6699838D518A}" presName="Name37" presStyleLbl="parChTrans1D2" presStyleIdx="0" presStyleCnt="5"/>
      <dgm:spPr/>
      <dgm:t>
        <a:bodyPr/>
        <a:lstStyle/>
        <a:p>
          <a:endParaRPr lang="fr-FR"/>
        </a:p>
      </dgm:t>
    </dgm:pt>
    <dgm:pt modelId="{49A9764E-623E-4360-A3E1-54A0EC1A9E11}" type="pres">
      <dgm:prSet presAssocID="{08FC809C-F779-4BF4-A0C9-1563A9C6FB8D}" presName="hierRoot2" presStyleCnt="0">
        <dgm:presLayoutVars>
          <dgm:hierBranch val="init"/>
        </dgm:presLayoutVars>
      </dgm:prSet>
      <dgm:spPr/>
    </dgm:pt>
    <dgm:pt modelId="{F110E417-B28F-47C0-B491-96BB8C051539}" type="pres">
      <dgm:prSet presAssocID="{08FC809C-F779-4BF4-A0C9-1563A9C6FB8D}" presName="rootComposite" presStyleCnt="0"/>
      <dgm:spPr/>
    </dgm:pt>
    <dgm:pt modelId="{B9BCD9F5-D889-402F-BA17-15B5AF449609}" type="pres">
      <dgm:prSet presAssocID="{08FC809C-F779-4BF4-A0C9-1563A9C6FB8D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2139335-3B12-40FF-8E1D-1F61F5B1DFC0}" type="pres">
      <dgm:prSet presAssocID="{08FC809C-F779-4BF4-A0C9-1563A9C6FB8D}" presName="rootConnector" presStyleLbl="node2" presStyleIdx="0" presStyleCnt="4"/>
      <dgm:spPr/>
      <dgm:t>
        <a:bodyPr/>
        <a:lstStyle/>
        <a:p>
          <a:endParaRPr lang="fr-FR"/>
        </a:p>
      </dgm:t>
    </dgm:pt>
    <dgm:pt modelId="{03B7A669-4F0E-4E59-AE87-753F4534DB19}" type="pres">
      <dgm:prSet presAssocID="{08FC809C-F779-4BF4-A0C9-1563A9C6FB8D}" presName="hierChild4" presStyleCnt="0"/>
      <dgm:spPr/>
    </dgm:pt>
    <dgm:pt modelId="{9FF26E85-F708-425F-B215-CDA721FD0CF8}" type="pres">
      <dgm:prSet presAssocID="{08FC809C-F779-4BF4-A0C9-1563A9C6FB8D}" presName="hierChild5" presStyleCnt="0"/>
      <dgm:spPr/>
    </dgm:pt>
    <dgm:pt modelId="{C80E6956-083F-4499-8109-E81242AE7003}" type="pres">
      <dgm:prSet presAssocID="{FAD94741-C958-4406-8FC5-4E27D15AED33}" presName="Name37" presStyleLbl="parChTrans1D2" presStyleIdx="1" presStyleCnt="5"/>
      <dgm:spPr/>
      <dgm:t>
        <a:bodyPr/>
        <a:lstStyle/>
        <a:p>
          <a:endParaRPr lang="fr-FR"/>
        </a:p>
      </dgm:t>
    </dgm:pt>
    <dgm:pt modelId="{2CC67ED9-1426-4E8A-AF0E-E7519776701C}" type="pres">
      <dgm:prSet presAssocID="{F078719A-4AE5-404D-AF9C-3C5D9B9F7C7A}" presName="hierRoot2" presStyleCnt="0">
        <dgm:presLayoutVars>
          <dgm:hierBranch val="init"/>
        </dgm:presLayoutVars>
      </dgm:prSet>
      <dgm:spPr/>
    </dgm:pt>
    <dgm:pt modelId="{FBBAC426-D684-407E-8E0B-C69019CDD6C7}" type="pres">
      <dgm:prSet presAssocID="{F078719A-4AE5-404D-AF9C-3C5D9B9F7C7A}" presName="rootComposite" presStyleCnt="0"/>
      <dgm:spPr/>
    </dgm:pt>
    <dgm:pt modelId="{2E7AA07D-B52D-4EED-BBC9-632706ACDFB4}" type="pres">
      <dgm:prSet presAssocID="{F078719A-4AE5-404D-AF9C-3C5D9B9F7C7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A91A4936-ACBB-4DE6-AD0F-2C97CD32E34F}" type="pres">
      <dgm:prSet presAssocID="{F078719A-4AE5-404D-AF9C-3C5D9B9F7C7A}" presName="rootConnector" presStyleLbl="node2" presStyleIdx="1" presStyleCnt="4"/>
      <dgm:spPr/>
      <dgm:t>
        <a:bodyPr/>
        <a:lstStyle/>
        <a:p>
          <a:endParaRPr lang="fr-FR"/>
        </a:p>
      </dgm:t>
    </dgm:pt>
    <dgm:pt modelId="{D1B06BD3-F492-4B56-8306-1F115BE55A9D}" type="pres">
      <dgm:prSet presAssocID="{F078719A-4AE5-404D-AF9C-3C5D9B9F7C7A}" presName="hierChild4" presStyleCnt="0"/>
      <dgm:spPr/>
    </dgm:pt>
    <dgm:pt modelId="{6A094AFD-E9E0-4F39-9CFE-3F068CF305F3}" type="pres">
      <dgm:prSet presAssocID="{F078719A-4AE5-404D-AF9C-3C5D9B9F7C7A}" presName="hierChild5" presStyleCnt="0"/>
      <dgm:spPr/>
    </dgm:pt>
    <dgm:pt modelId="{E736D38B-68C8-439E-A005-1299DF8FB149}" type="pres">
      <dgm:prSet presAssocID="{90DF0D9B-112C-4E38-9E3E-A526306161CC}" presName="Name37" presStyleLbl="parChTrans1D2" presStyleIdx="2" presStyleCnt="5"/>
      <dgm:spPr/>
      <dgm:t>
        <a:bodyPr/>
        <a:lstStyle/>
        <a:p>
          <a:endParaRPr lang="fr-FR"/>
        </a:p>
      </dgm:t>
    </dgm:pt>
    <dgm:pt modelId="{E34959DD-E524-4A50-BB25-A57551F00595}" type="pres">
      <dgm:prSet presAssocID="{86616655-ADCE-4232-9723-CEFECC44D1DA}" presName="hierRoot2" presStyleCnt="0">
        <dgm:presLayoutVars>
          <dgm:hierBranch val="init"/>
        </dgm:presLayoutVars>
      </dgm:prSet>
      <dgm:spPr/>
    </dgm:pt>
    <dgm:pt modelId="{E312165A-D1F1-46DE-8591-1CA40F06428E}" type="pres">
      <dgm:prSet presAssocID="{86616655-ADCE-4232-9723-CEFECC44D1DA}" presName="rootComposite" presStyleCnt="0"/>
      <dgm:spPr/>
    </dgm:pt>
    <dgm:pt modelId="{587925DF-F455-4D84-9F63-1BF1B2CD080C}" type="pres">
      <dgm:prSet presAssocID="{86616655-ADCE-4232-9723-CEFECC44D1DA}" presName="rootText" presStyleLbl="node2" presStyleIdx="2" presStyleCnt="4" custScaleX="129455" custScaleY="14015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827AC80C-E38A-4691-9FB4-F7D60374282C}" type="pres">
      <dgm:prSet presAssocID="{86616655-ADCE-4232-9723-CEFECC44D1DA}" presName="rootConnector" presStyleLbl="node2" presStyleIdx="2" presStyleCnt="4"/>
      <dgm:spPr/>
      <dgm:t>
        <a:bodyPr/>
        <a:lstStyle/>
        <a:p>
          <a:endParaRPr lang="fr-FR"/>
        </a:p>
      </dgm:t>
    </dgm:pt>
    <dgm:pt modelId="{36E544B6-D5E4-4218-ACE2-FC4E3BD6E8AA}" type="pres">
      <dgm:prSet presAssocID="{86616655-ADCE-4232-9723-CEFECC44D1DA}" presName="hierChild4" presStyleCnt="0"/>
      <dgm:spPr/>
    </dgm:pt>
    <dgm:pt modelId="{FFCC55BA-AEF2-47DF-A929-05045A3561B4}" type="pres">
      <dgm:prSet presAssocID="{E0F67B26-9B6F-4D2E-87A5-2EBB6E740338}" presName="Name37" presStyleLbl="parChTrans1D3" presStyleIdx="0" presStyleCnt="1"/>
      <dgm:spPr/>
      <dgm:t>
        <a:bodyPr/>
        <a:lstStyle/>
        <a:p>
          <a:endParaRPr lang="fr-FR"/>
        </a:p>
      </dgm:t>
    </dgm:pt>
    <dgm:pt modelId="{42605121-4738-46CE-A692-310E03B56A00}" type="pres">
      <dgm:prSet presAssocID="{2E6F4B80-C4BD-47DB-8451-F36EAA091EA4}" presName="hierRoot2" presStyleCnt="0">
        <dgm:presLayoutVars>
          <dgm:hierBranch val="init"/>
        </dgm:presLayoutVars>
      </dgm:prSet>
      <dgm:spPr/>
    </dgm:pt>
    <dgm:pt modelId="{6A1EDF05-D6DC-480E-B9D7-6D53A55077AE}" type="pres">
      <dgm:prSet presAssocID="{2E6F4B80-C4BD-47DB-8451-F36EAA091EA4}" presName="rootComposite" presStyleCnt="0"/>
      <dgm:spPr/>
    </dgm:pt>
    <dgm:pt modelId="{40ACAA95-CC6F-4539-8A8D-09444EF275B5}" type="pres">
      <dgm:prSet presAssocID="{2E6F4B80-C4BD-47DB-8451-F36EAA091EA4}" presName="rootText" presStyleLbl="node3" presStyleIdx="0" presStyleCnt="1" custScaleX="189359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E9AB625-E560-43AF-B952-5442B1DD705B}" type="pres">
      <dgm:prSet presAssocID="{2E6F4B80-C4BD-47DB-8451-F36EAA091EA4}" presName="rootConnector" presStyleLbl="node3" presStyleIdx="0" presStyleCnt="1"/>
      <dgm:spPr/>
      <dgm:t>
        <a:bodyPr/>
        <a:lstStyle/>
        <a:p>
          <a:endParaRPr lang="fr-FR"/>
        </a:p>
      </dgm:t>
    </dgm:pt>
    <dgm:pt modelId="{6D93A9E3-88CF-4D8A-A20E-E9B1A23824E5}" type="pres">
      <dgm:prSet presAssocID="{2E6F4B80-C4BD-47DB-8451-F36EAA091EA4}" presName="hierChild4" presStyleCnt="0"/>
      <dgm:spPr/>
    </dgm:pt>
    <dgm:pt modelId="{A01DD1A2-83AD-44D7-89F7-4347FFFAD9F4}" type="pres">
      <dgm:prSet presAssocID="{3D741CB7-B8CC-427C-9B5D-8CEFBCF540B3}" presName="Name37" presStyleLbl="parChTrans1D4" presStyleIdx="0" presStyleCnt="1"/>
      <dgm:spPr/>
      <dgm:t>
        <a:bodyPr/>
        <a:lstStyle/>
        <a:p>
          <a:endParaRPr lang="fr-FR"/>
        </a:p>
      </dgm:t>
    </dgm:pt>
    <dgm:pt modelId="{3756799C-1163-42C8-B74B-C11AE906079E}" type="pres">
      <dgm:prSet presAssocID="{E804F8C0-82BB-44CE-8F4E-728600CD3864}" presName="hierRoot2" presStyleCnt="0">
        <dgm:presLayoutVars>
          <dgm:hierBranch val="init"/>
        </dgm:presLayoutVars>
      </dgm:prSet>
      <dgm:spPr/>
    </dgm:pt>
    <dgm:pt modelId="{E7E5D398-CE35-4D3D-8A41-615E568D472B}" type="pres">
      <dgm:prSet presAssocID="{E804F8C0-82BB-44CE-8F4E-728600CD3864}" presName="rootComposite" presStyleCnt="0"/>
      <dgm:spPr/>
    </dgm:pt>
    <dgm:pt modelId="{7F7D0D3F-4D1F-4326-9248-129418FA26AF}" type="pres">
      <dgm:prSet presAssocID="{E804F8C0-82BB-44CE-8F4E-728600CD3864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B7AFC59-2E5D-43C9-9A5B-67EEFE961BAE}" type="pres">
      <dgm:prSet presAssocID="{E804F8C0-82BB-44CE-8F4E-728600CD3864}" presName="rootConnector" presStyleLbl="node4" presStyleIdx="0" presStyleCnt="1"/>
      <dgm:spPr/>
      <dgm:t>
        <a:bodyPr/>
        <a:lstStyle/>
        <a:p>
          <a:endParaRPr lang="fr-FR"/>
        </a:p>
      </dgm:t>
    </dgm:pt>
    <dgm:pt modelId="{2CE64A88-A71F-4E5C-AA91-34B41610D333}" type="pres">
      <dgm:prSet presAssocID="{E804F8C0-82BB-44CE-8F4E-728600CD3864}" presName="hierChild4" presStyleCnt="0"/>
      <dgm:spPr/>
    </dgm:pt>
    <dgm:pt modelId="{4418BDE6-8234-4560-B9D4-2CDFD57F6601}" type="pres">
      <dgm:prSet presAssocID="{E804F8C0-82BB-44CE-8F4E-728600CD3864}" presName="hierChild5" presStyleCnt="0"/>
      <dgm:spPr/>
    </dgm:pt>
    <dgm:pt modelId="{7A7D0E46-5A20-4BE4-8CF6-3878B6FBD138}" type="pres">
      <dgm:prSet presAssocID="{2E6F4B80-C4BD-47DB-8451-F36EAA091EA4}" presName="hierChild5" presStyleCnt="0"/>
      <dgm:spPr/>
    </dgm:pt>
    <dgm:pt modelId="{18DBB615-3F22-43FB-BD19-376DE7015C80}" type="pres">
      <dgm:prSet presAssocID="{86616655-ADCE-4232-9723-CEFECC44D1DA}" presName="hierChild5" presStyleCnt="0"/>
      <dgm:spPr/>
    </dgm:pt>
    <dgm:pt modelId="{8B98E953-2E3E-4DA4-9D07-2A70518A195F}" type="pres">
      <dgm:prSet presAssocID="{6906EDBF-F295-47B1-81FA-6882CE82BA49}" presName="Name37" presStyleLbl="parChTrans1D2" presStyleIdx="3" presStyleCnt="5"/>
      <dgm:spPr/>
      <dgm:t>
        <a:bodyPr/>
        <a:lstStyle/>
        <a:p>
          <a:endParaRPr lang="fr-FR"/>
        </a:p>
      </dgm:t>
    </dgm:pt>
    <dgm:pt modelId="{1AB33875-5207-483F-B9A4-5358AE78D6E2}" type="pres">
      <dgm:prSet presAssocID="{7559083A-FE66-4293-B814-2FB32F674FBC}" presName="hierRoot2" presStyleCnt="0">
        <dgm:presLayoutVars>
          <dgm:hierBranch val="init"/>
        </dgm:presLayoutVars>
      </dgm:prSet>
      <dgm:spPr/>
    </dgm:pt>
    <dgm:pt modelId="{BC4C6929-BA6F-45FE-A603-CAEA825C8D5A}" type="pres">
      <dgm:prSet presAssocID="{7559083A-FE66-4293-B814-2FB32F674FBC}" presName="rootComposite" presStyleCnt="0"/>
      <dgm:spPr/>
    </dgm:pt>
    <dgm:pt modelId="{5C63EEE4-7350-460C-A2C9-E8A2904B7D68}" type="pres">
      <dgm:prSet presAssocID="{7559083A-FE66-4293-B814-2FB32F674FBC}" presName="rootText" presStyleLbl="node2" presStyleIdx="3" presStyleCnt="4" custScaleX="133265" custScaleY="173142" custLinFactNeighborY="-9085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5FEE26B5-ABC8-4628-9A2C-F8DD76443C82}" type="pres">
      <dgm:prSet presAssocID="{7559083A-FE66-4293-B814-2FB32F674FBC}" presName="rootConnector" presStyleLbl="node2" presStyleIdx="3" presStyleCnt="4"/>
      <dgm:spPr/>
      <dgm:t>
        <a:bodyPr/>
        <a:lstStyle/>
        <a:p>
          <a:endParaRPr lang="fr-FR"/>
        </a:p>
      </dgm:t>
    </dgm:pt>
    <dgm:pt modelId="{565064B0-B9F7-42C1-A2C9-B079C9615A27}" type="pres">
      <dgm:prSet presAssocID="{7559083A-FE66-4293-B814-2FB32F674FBC}" presName="hierChild4" presStyleCnt="0"/>
      <dgm:spPr/>
    </dgm:pt>
    <dgm:pt modelId="{A014FCEB-0495-4C0C-9A6D-CEFB11D1C66B}" type="pres">
      <dgm:prSet presAssocID="{7559083A-FE66-4293-B814-2FB32F674FBC}" presName="hierChild5" presStyleCnt="0"/>
      <dgm:spPr/>
    </dgm:pt>
    <dgm:pt modelId="{FC364F76-515D-40AF-B79F-B8A1B7405A8E}" type="pres">
      <dgm:prSet presAssocID="{2C9AE591-5C46-4537-B49C-68FE28D0BA1E}" presName="hierChild3" presStyleCnt="0"/>
      <dgm:spPr/>
    </dgm:pt>
    <dgm:pt modelId="{3382247A-649C-4388-90E8-40474C5BBB8C}" type="pres">
      <dgm:prSet presAssocID="{D84BBAD9-D547-41CA-B411-FAEF172DF71B}" presName="Name111" presStyleLbl="parChTrans1D2" presStyleIdx="4" presStyleCnt="5"/>
      <dgm:spPr/>
      <dgm:t>
        <a:bodyPr/>
        <a:lstStyle/>
        <a:p>
          <a:endParaRPr lang="fr-FR"/>
        </a:p>
      </dgm:t>
    </dgm:pt>
    <dgm:pt modelId="{589FD5CA-1BFA-4023-8616-E7EFD8367B72}" type="pres">
      <dgm:prSet presAssocID="{C37B28E9-B322-4A0B-9DA8-EE80345A449D}" presName="hierRoot3" presStyleCnt="0">
        <dgm:presLayoutVars>
          <dgm:hierBranch val="init"/>
        </dgm:presLayoutVars>
      </dgm:prSet>
      <dgm:spPr/>
    </dgm:pt>
    <dgm:pt modelId="{070551EF-6E9F-4893-8559-354D36E1CD62}" type="pres">
      <dgm:prSet presAssocID="{C37B28E9-B322-4A0B-9DA8-EE80345A449D}" presName="rootComposite3" presStyleCnt="0"/>
      <dgm:spPr/>
    </dgm:pt>
    <dgm:pt modelId="{81413752-F491-448E-A3B3-3BABFAD14BF4}" type="pres">
      <dgm:prSet presAssocID="{C37B28E9-B322-4A0B-9DA8-EE80345A449D}" presName="rootText3" presStyleLbl="asst1" presStyleIdx="0" presStyleCnt="1" custLinFactNeighborX="58948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6297DE0-AC6E-4C4A-AD9E-4CB7357F91B0}" type="pres">
      <dgm:prSet presAssocID="{C37B28E9-B322-4A0B-9DA8-EE80345A449D}" presName="rootConnector3" presStyleLbl="asst1" presStyleIdx="0" presStyleCnt="1"/>
      <dgm:spPr/>
      <dgm:t>
        <a:bodyPr/>
        <a:lstStyle/>
        <a:p>
          <a:endParaRPr lang="fr-FR"/>
        </a:p>
      </dgm:t>
    </dgm:pt>
    <dgm:pt modelId="{5DC45B1F-35F6-4C40-B3A3-2A5A74E5C0C2}" type="pres">
      <dgm:prSet presAssocID="{C37B28E9-B322-4A0B-9DA8-EE80345A449D}" presName="hierChild6" presStyleCnt="0"/>
      <dgm:spPr/>
    </dgm:pt>
    <dgm:pt modelId="{EADBEDFA-D31E-4FDC-B341-03DCD7E7FDE9}" type="pres">
      <dgm:prSet presAssocID="{C37B28E9-B322-4A0B-9DA8-EE80345A449D}" presName="hierChild7" presStyleCnt="0"/>
      <dgm:spPr/>
    </dgm:pt>
  </dgm:ptLst>
  <dgm:cxnLst>
    <dgm:cxn modelId="{7F911485-108B-4A35-BC5B-167A8F2FDE1C}" type="presOf" srcId="{2C9AE591-5C46-4537-B49C-68FE28D0BA1E}" destId="{E2E211EE-3D78-4131-8628-34384FCF6BF9}" srcOrd="1" destOrd="0" presId="urn:microsoft.com/office/officeart/2005/8/layout/orgChart1"/>
    <dgm:cxn modelId="{04C83C5D-AD62-4B67-A633-A0312CB36D1E}" type="presOf" srcId="{6906EDBF-F295-47B1-81FA-6882CE82BA49}" destId="{8B98E953-2E3E-4DA4-9D07-2A70518A195F}" srcOrd="0" destOrd="0" presId="urn:microsoft.com/office/officeart/2005/8/layout/orgChart1"/>
    <dgm:cxn modelId="{366662B5-F296-467B-9203-037CCCD4CAED}" srcId="{2C9AE591-5C46-4537-B49C-68FE28D0BA1E}" destId="{7559083A-FE66-4293-B814-2FB32F674FBC}" srcOrd="4" destOrd="0" parTransId="{6906EDBF-F295-47B1-81FA-6882CE82BA49}" sibTransId="{2F98EB0A-CD70-4979-8B33-897034D39E62}"/>
    <dgm:cxn modelId="{A482F775-915C-417E-9701-B49FF0829D3B}" type="presOf" srcId="{C37B28E9-B322-4A0B-9DA8-EE80345A449D}" destId="{96297DE0-AC6E-4C4A-AD9E-4CB7357F91B0}" srcOrd="1" destOrd="0" presId="urn:microsoft.com/office/officeart/2005/8/layout/orgChart1"/>
    <dgm:cxn modelId="{7F7095B1-3DF8-4BD8-884D-9F49C5B0A73D}" type="presOf" srcId="{7559083A-FE66-4293-B814-2FB32F674FBC}" destId="{5FEE26B5-ABC8-4628-9A2C-F8DD76443C82}" srcOrd="1" destOrd="0" presId="urn:microsoft.com/office/officeart/2005/8/layout/orgChart1"/>
    <dgm:cxn modelId="{ED2EDB46-F1E4-4B0B-8E4D-CE33F66382CF}" type="presOf" srcId="{E0F67B26-9B6F-4D2E-87A5-2EBB6E740338}" destId="{FFCC55BA-AEF2-47DF-A929-05045A3561B4}" srcOrd="0" destOrd="0" presId="urn:microsoft.com/office/officeart/2005/8/layout/orgChart1"/>
    <dgm:cxn modelId="{992B8AF4-8245-4E60-9206-C37B1CEA9587}" type="presOf" srcId="{2E6F4B80-C4BD-47DB-8451-F36EAA091EA4}" destId="{9E9AB625-E560-43AF-B952-5442B1DD705B}" srcOrd="1" destOrd="0" presId="urn:microsoft.com/office/officeart/2005/8/layout/orgChart1"/>
    <dgm:cxn modelId="{36051E8C-4562-4599-AF52-4A03A7F97D00}" srcId="{2C9AE591-5C46-4537-B49C-68FE28D0BA1E}" destId="{86616655-ADCE-4232-9723-CEFECC44D1DA}" srcOrd="3" destOrd="0" parTransId="{90DF0D9B-112C-4E38-9E3E-A526306161CC}" sibTransId="{B066DBD6-8759-4A6B-AD39-6E0111F51EFC}"/>
    <dgm:cxn modelId="{EA4DA426-2818-4828-9A6A-7F073CFC0E67}" type="presOf" srcId="{86616655-ADCE-4232-9723-CEFECC44D1DA}" destId="{827AC80C-E38A-4691-9FB4-F7D60374282C}" srcOrd="1" destOrd="0" presId="urn:microsoft.com/office/officeart/2005/8/layout/orgChart1"/>
    <dgm:cxn modelId="{D28F9FB3-192D-4766-BFE2-5D8B0802DA54}" type="presOf" srcId="{2E6F4B80-C4BD-47DB-8451-F36EAA091EA4}" destId="{40ACAA95-CC6F-4539-8A8D-09444EF275B5}" srcOrd="0" destOrd="0" presId="urn:microsoft.com/office/officeart/2005/8/layout/orgChart1"/>
    <dgm:cxn modelId="{B42047FF-65EC-496D-BF00-16E27EC2370B}" type="presOf" srcId="{E804F8C0-82BB-44CE-8F4E-728600CD3864}" destId="{EB7AFC59-2E5D-43C9-9A5B-67EEFE961BAE}" srcOrd="1" destOrd="0" presId="urn:microsoft.com/office/officeart/2005/8/layout/orgChart1"/>
    <dgm:cxn modelId="{2C41D8AE-2F05-43A7-8774-CD2CA196758C}" type="presOf" srcId="{2C9AE591-5C46-4537-B49C-68FE28D0BA1E}" destId="{8F4D6D0A-5AC8-4588-9936-02E5E240A34E}" srcOrd="0" destOrd="0" presId="urn:microsoft.com/office/officeart/2005/8/layout/orgChart1"/>
    <dgm:cxn modelId="{7183F8F9-5CD8-4B14-9706-11DB862380CF}" type="presOf" srcId="{4F51EBB9-1C77-438E-AB35-9397F62D9E57}" destId="{471903A3-175C-4712-98B3-82868FE3B0EB}" srcOrd="0" destOrd="0" presId="urn:microsoft.com/office/officeart/2005/8/layout/orgChart1"/>
    <dgm:cxn modelId="{9B439596-8BD2-4E50-AF64-BDF6995939B7}" type="presOf" srcId="{AB1D1BD1-3A3A-4622-95B6-6699838D518A}" destId="{940121BE-5F13-4CA6-A599-5D5F4ED40FAA}" srcOrd="0" destOrd="0" presId="urn:microsoft.com/office/officeart/2005/8/layout/orgChart1"/>
    <dgm:cxn modelId="{E451293B-59A7-41F8-81F1-4D2E2B87741D}" type="presOf" srcId="{7559083A-FE66-4293-B814-2FB32F674FBC}" destId="{5C63EEE4-7350-460C-A2C9-E8A2904B7D68}" srcOrd="0" destOrd="0" presId="urn:microsoft.com/office/officeart/2005/8/layout/orgChart1"/>
    <dgm:cxn modelId="{B3F8AECA-F75D-4EFA-A486-9B0DCB6DFB0D}" srcId="{2C9AE591-5C46-4537-B49C-68FE28D0BA1E}" destId="{08FC809C-F779-4BF4-A0C9-1563A9C6FB8D}" srcOrd="1" destOrd="0" parTransId="{AB1D1BD1-3A3A-4622-95B6-6699838D518A}" sibTransId="{BC67E4AD-7635-43ED-9FB1-949C40B1F880}"/>
    <dgm:cxn modelId="{04255F2E-AE19-4534-ADA0-CED4AA878B64}" srcId="{2C9AE591-5C46-4537-B49C-68FE28D0BA1E}" destId="{C37B28E9-B322-4A0B-9DA8-EE80345A449D}" srcOrd="0" destOrd="0" parTransId="{D84BBAD9-D547-41CA-B411-FAEF172DF71B}" sibTransId="{E003F60A-8F6C-4D49-821D-610BEAC7C0DF}"/>
    <dgm:cxn modelId="{0EC392FF-F314-4173-9A9A-41D8870FFD0E}" srcId="{86616655-ADCE-4232-9723-CEFECC44D1DA}" destId="{2E6F4B80-C4BD-47DB-8451-F36EAA091EA4}" srcOrd="0" destOrd="0" parTransId="{E0F67B26-9B6F-4D2E-87A5-2EBB6E740338}" sibTransId="{A0902AFB-478F-4652-ADD2-F589C70ED3F1}"/>
    <dgm:cxn modelId="{5583AB40-D0EC-4DEE-B57A-9DFD6ED93523}" srcId="{4F51EBB9-1C77-438E-AB35-9397F62D9E57}" destId="{2C9AE591-5C46-4537-B49C-68FE28D0BA1E}" srcOrd="0" destOrd="0" parTransId="{4C7F96EC-B6CF-4111-B5E7-6A982A5D620F}" sibTransId="{9E8BF66E-0DFB-41FE-A9A8-F547CFEFBB6D}"/>
    <dgm:cxn modelId="{E5BC9709-E6CA-427D-9CAC-02A8FC9598C6}" type="presOf" srcId="{08FC809C-F779-4BF4-A0C9-1563A9C6FB8D}" destId="{B9BCD9F5-D889-402F-BA17-15B5AF449609}" srcOrd="0" destOrd="0" presId="urn:microsoft.com/office/officeart/2005/8/layout/orgChart1"/>
    <dgm:cxn modelId="{A0BEF997-5961-47B6-A00E-B07088CA6003}" type="presOf" srcId="{D84BBAD9-D547-41CA-B411-FAEF172DF71B}" destId="{3382247A-649C-4388-90E8-40474C5BBB8C}" srcOrd="0" destOrd="0" presId="urn:microsoft.com/office/officeart/2005/8/layout/orgChart1"/>
    <dgm:cxn modelId="{83365EB7-6012-4D77-9CF4-E5CB965B44E9}" type="presOf" srcId="{08FC809C-F779-4BF4-A0C9-1563A9C6FB8D}" destId="{A2139335-3B12-40FF-8E1D-1F61F5B1DFC0}" srcOrd="1" destOrd="0" presId="urn:microsoft.com/office/officeart/2005/8/layout/orgChart1"/>
    <dgm:cxn modelId="{F5D7B14F-E2C1-4CD3-80FA-A779DEAA7338}" type="presOf" srcId="{86616655-ADCE-4232-9723-CEFECC44D1DA}" destId="{587925DF-F455-4D84-9F63-1BF1B2CD080C}" srcOrd="0" destOrd="0" presId="urn:microsoft.com/office/officeart/2005/8/layout/orgChart1"/>
    <dgm:cxn modelId="{7B91F68F-40FC-4CB8-BDD3-E6FF499C2C59}" type="presOf" srcId="{F078719A-4AE5-404D-AF9C-3C5D9B9F7C7A}" destId="{A91A4936-ACBB-4DE6-AD0F-2C97CD32E34F}" srcOrd="1" destOrd="0" presId="urn:microsoft.com/office/officeart/2005/8/layout/orgChart1"/>
    <dgm:cxn modelId="{0AE5675C-B877-4C3E-A9B7-628670B004BA}" srcId="{2E6F4B80-C4BD-47DB-8451-F36EAA091EA4}" destId="{E804F8C0-82BB-44CE-8F4E-728600CD3864}" srcOrd="0" destOrd="0" parTransId="{3D741CB7-B8CC-427C-9B5D-8CEFBCF540B3}" sibTransId="{98C6C366-CD14-488F-8144-79FFD966E747}"/>
    <dgm:cxn modelId="{1808553A-B4DB-413E-90ED-168DB7DCB2C9}" type="presOf" srcId="{E804F8C0-82BB-44CE-8F4E-728600CD3864}" destId="{7F7D0D3F-4D1F-4326-9248-129418FA26AF}" srcOrd="0" destOrd="0" presId="urn:microsoft.com/office/officeart/2005/8/layout/orgChart1"/>
    <dgm:cxn modelId="{2AE4071F-55A7-43B6-805B-970BF25A3A7D}" type="presOf" srcId="{FAD94741-C958-4406-8FC5-4E27D15AED33}" destId="{C80E6956-083F-4499-8109-E81242AE7003}" srcOrd="0" destOrd="0" presId="urn:microsoft.com/office/officeart/2005/8/layout/orgChart1"/>
    <dgm:cxn modelId="{A39C7A26-9DDA-4704-BA44-5A8B98272233}" type="presOf" srcId="{F078719A-4AE5-404D-AF9C-3C5D9B9F7C7A}" destId="{2E7AA07D-B52D-4EED-BBC9-632706ACDFB4}" srcOrd="0" destOrd="0" presId="urn:microsoft.com/office/officeart/2005/8/layout/orgChart1"/>
    <dgm:cxn modelId="{6CF8A533-23DC-461F-A4B5-E83B58F5335A}" type="presOf" srcId="{3D741CB7-B8CC-427C-9B5D-8CEFBCF540B3}" destId="{A01DD1A2-83AD-44D7-89F7-4347FFFAD9F4}" srcOrd="0" destOrd="0" presId="urn:microsoft.com/office/officeart/2005/8/layout/orgChart1"/>
    <dgm:cxn modelId="{9C6AF027-B3E6-468B-A36E-6425852697FE}" type="presOf" srcId="{90DF0D9B-112C-4E38-9E3E-A526306161CC}" destId="{E736D38B-68C8-439E-A005-1299DF8FB149}" srcOrd="0" destOrd="0" presId="urn:microsoft.com/office/officeart/2005/8/layout/orgChart1"/>
    <dgm:cxn modelId="{25DE85A2-6941-4574-B605-F56090191B89}" srcId="{2C9AE591-5C46-4537-B49C-68FE28D0BA1E}" destId="{F078719A-4AE5-404D-AF9C-3C5D9B9F7C7A}" srcOrd="2" destOrd="0" parTransId="{FAD94741-C958-4406-8FC5-4E27D15AED33}" sibTransId="{A7279403-A8FC-4648-B94A-C8B64509163D}"/>
    <dgm:cxn modelId="{24F09B7F-C73A-40D6-9EAC-B81A6A7A2003}" type="presOf" srcId="{C37B28E9-B322-4A0B-9DA8-EE80345A449D}" destId="{81413752-F491-448E-A3B3-3BABFAD14BF4}" srcOrd="0" destOrd="0" presId="urn:microsoft.com/office/officeart/2005/8/layout/orgChart1"/>
    <dgm:cxn modelId="{A5626F83-708A-4A41-AAF4-2E5456E092DD}" type="presParOf" srcId="{471903A3-175C-4712-98B3-82868FE3B0EB}" destId="{2AB8E5E6-342F-48A5-8FA1-3D4142732EEE}" srcOrd="0" destOrd="0" presId="urn:microsoft.com/office/officeart/2005/8/layout/orgChart1"/>
    <dgm:cxn modelId="{EA9C4C7D-A20A-4A3D-A3ED-EB8E63DDE2BA}" type="presParOf" srcId="{2AB8E5E6-342F-48A5-8FA1-3D4142732EEE}" destId="{E81617BF-797A-4881-8275-9605AC09B42A}" srcOrd="0" destOrd="0" presId="urn:microsoft.com/office/officeart/2005/8/layout/orgChart1"/>
    <dgm:cxn modelId="{893E20AF-AB21-4FAF-8F67-20B737640313}" type="presParOf" srcId="{E81617BF-797A-4881-8275-9605AC09B42A}" destId="{8F4D6D0A-5AC8-4588-9936-02E5E240A34E}" srcOrd="0" destOrd="0" presId="urn:microsoft.com/office/officeart/2005/8/layout/orgChart1"/>
    <dgm:cxn modelId="{632E8CE9-CB4D-4F13-9A01-C6B6A73FCE6C}" type="presParOf" srcId="{E81617BF-797A-4881-8275-9605AC09B42A}" destId="{E2E211EE-3D78-4131-8628-34384FCF6BF9}" srcOrd="1" destOrd="0" presId="urn:microsoft.com/office/officeart/2005/8/layout/orgChart1"/>
    <dgm:cxn modelId="{59EA900A-1114-4E52-8D3C-1DCF60CF30A2}" type="presParOf" srcId="{2AB8E5E6-342F-48A5-8FA1-3D4142732EEE}" destId="{C87206B4-9B7A-4A86-BD07-D7733938F066}" srcOrd="1" destOrd="0" presId="urn:microsoft.com/office/officeart/2005/8/layout/orgChart1"/>
    <dgm:cxn modelId="{52154A51-8C74-4503-82DE-2F7FE411A2B6}" type="presParOf" srcId="{C87206B4-9B7A-4A86-BD07-D7733938F066}" destId="{940121BE-5F13-4CA6-A599-5D5F4ED40FAA}" srcOrd="0" destOrd="0" presId="urn:microsoft.com/office/officeart/2005/8/layout/orgChart1"/>
    <dgm:cxn modelId="{E14C6D78-3DB2-417E-9E1A-ADE8994E3A4E}" type="presParOf" srcId="{C87206B4-9B7A-4A86-BD07-D7733938F066}" destId="{49A9764E-623E-4360-A3E1-54A0EC1A9E11}" srcOrd="1" destOrd="0" presId="urn:microsoft.com/office/officeart/2005/8/layout/orgChart1"/>
    <dgm:cxn modelId="{C6EB05ED-26E0-4FB7-B4BE-518CA4177756}" type="presParOf" srcId="{49A9764E-623E-4360-A3E1-54A0EC1A9E11}" destId="{F110E417-B28F-47C0-B491-96BB8C051539}" srcOrd="0" destOrd="0" presId="urn:microsoft.com/office/officeart/2005/8/layout/orgChart1"/>
    <dgm:cxn modelId="{8699E5B5-E03D-43AF-8780-1348AA595C59}" type="presParOf" srcId="{F110E417-B28F-47C0-B491-96BB8C051539}" destId="{B9BCD9F5-D889-402F-BA17-15B5AF449609}" srcOrd="0" destOrd="0" presId="urn:microsoft.com/office/officeart/2005/8/layout/orgChart1"/>
    <dgm:cxn modelId="{79571143-C687-4A9E-8DF3-56329EC07D89}" type="presParOf" srcId="{F110E417-B28F-47C0-B491-96BB8C051539}" destId="{A2139335-3B12-40FF-8E1D-1F61F5B1DFC0}" srcOrd="1" destOrd="0" presId="urn:microsoft.com/office/officeart/2005/8/layout/orgChart1"/>
    <dgm:cxn modelId="{26F77F87-C2DC-48B9-9B2B-91242D2D1CE4}" type="presParOf" srcId="{49A9764E-623E-4360-A3E1-54A0EC1A9E11}" destId="{03B7A669-4F0E-4E59-AE87-753F4534DB19}" srcOrd="1" destOrd="0" presId="urn:microsoft.com/office/officeart/2005/8/layout/orgChart1"/>
    <dgm:cxn modelId="{AF80BFB3-47CA-43C7-881A-AC615EE9E397}" type="presParOf" srcId="{49A9764E-623E-4360-A3E1-54A0EC1A9E11}" destId="{9FF26E85-F708-425F-B215-CDA721FD0CF8}" srcOrd="2" destOrd="0" presId="urn:microsoft.com/office/officeart/2005/8/layout/orgChart1"/>
    <dgm:cxn modelId="{BED62DEF-AE2E-43A7-AA2A-8A63E0CFD7C3}" type="presParOf" srcId="{C87206B4-9B7A-4A86-BD07-D7733938F066}" destId="{C80E6956-083F-4499-8109-E81242AE7003}" srcOrd="2" destOrd="0" presId="urn:microsoft.com/office/officeart/2005/8/layout/orgChart1"/>
    <dgm:cxn modelId="{A51D201A-E7BA-42A0-AF76-44373FF8FCEC}" type="presParOf" srcId="{C87206B4-9B7A-4A86-BD07-D7733938F066}" destId="{2CC67ED9-1426-4E8A-AF0E-E7519776701C}" srcOrd="3" destOrd="0" presId="urn:microsoft.com/office/officeart/2005/8/layout/orgChart1"/>
    <dgm:cxn modelId="{5DCA07F4-ECDA-4943-B185-CAFD30154699}" type="presParOf" srcId="{2CC67ED9-1426-4E8A-AF0E-E7519776701C}" destId="{FBBAC426-D684-407E-8E0B-C69019CDD6C7}" srcOrd="0" destOrd="0" presId="urn:microsoft.com/office/officeart/2005/8/layout/orgChart1"/>
    <dgm:cxn modelId="{2E325197-C8D1-4217-8987-07D571D3F6F6}" type="presParOf" srcId="{FBBAC426-D684-407E-8E0B-C69019CDD6C7}" destId="{2E7AA07D-B52D-4EED-BBC9-632706ACDFB4}" srcOrd="0" destOrd="0" presId="urn:microsoft.com/office/officeart/2005/8/layout/orgChart1"/>
    <dgm:cxn modelId="{9413C212-F616-402A-ADB4-58795192A1F7}" type="presParOf" srcId="{FBBAC426-D684-407E-8E0B-C69019CDD6C7}" destId="{A91A4936-ACBB-4DE6-AD0F-2C97CD32E34F}" srcOrd="1" destOrd="0" presId="urn:microsoft.com/office/officeart/2005/8/layout/orgChart1"/>
    <dgm:cxn modelId="{04E92533-97FA-4AF0-8E1B-F06B406D93F3}" type="presParOf" srcId="{2CC67ED9-1426-4E8A-AF0E-E7519776701C}" destId="{D1B06BD3-F492-4B56-8306-1F115BE55A9D}" srcOrd="1" destOrd="0" presId="urn:microsoft.com/office/officeart/2005/8/layout/orgChart1"/>
    <dgm:cxn modelId="{8ADF7AAD-A23A-45F3-B7BC-F2EFECC87C06}" type="presParOf" srcId="{2CC67ED9-1426-4E8A-AF0E-E7519776701C}" destId="{6A094AFD-E9E0-4F39-9CFE-3F068CF305F3}" srcOrd="2" destOrd="0" presId="urn:microsoft.com/office/officeart/2005/8/layout/orgChart1"/>
    <dgm:cxn modelId="{E1F512AF-C0B6-484E-87D3-AD23E5DCE2C6}" type="presParOf" srcId="{C87206B4-9B7A-4A86-BD07-D7733938F066}" destId="{E736D38B-68C8-439E-A005-1299DF8FB149}" srcOrd="4" destOrd="0" presId="urn:microsoft.com/office/officeart/2005/8/layout/orgChart1"/>
    <dgm:cxn modelId="{33590875-A7AF-4C89-86C9-14E7E1D886AD}" type="presParOf" srcId="{C87206B4-9B7A-4A86-BD07-D7733938F066}" destId="{E34959DD-E524-4A50-BB25-A57551F00595}" srcOrd="5" destOrd="0" presId="urn:microsoft.com/office/officeart/2005/8/layout/orgChart1"/>
    <dgm:cxn modelId="{799E276C-1501-4925-A283-AF890A4B02E1}" type="presParOf" srcId="{E34959DD-E524-4A50-BB25-A57551F00595}" destId="{E312165A-D1F1-46DE-8591-1CA40F06428E}" srcOrd="0" destOrd="0" presId="urn:microsoft.com/office/officeart/2005/8/layout/orgChart1"/>
    <dgm:cxn modelId="{5539E4CC-F60F-400F-89BC-60AB09D6784C}" type="presParOf" srcId="{E312165A-D1F1-46DE-8591-1CA40F06428E}" destId="{587925DF-F455-4D84-9F63-1BF1B2CD080C}" srcOrd="0" destOrd="0" presId="urn:microsoft.com/office/officeart/2005/8/layout/orgChart1"/>
    <dgm:cxn modelId="{860D4EA0-D3FC-4C9C-939E-70D955668AC8}" type="presParOf" srcId="{E312165A-D1F1-46DE-8591-1CA40F06428E}" destId="{827AC80C-E38A-4691-9FB4-F7D60374282C}" srcOrd="1" destOrd="0" presId="urn:microsoft.com/office/officeart/2005/8/layout/orgChart1"/>
    <dgm:cxn modelId="{32AF8A09-16BC-4A4C-89BB-CAB83B3692AA}" type="presParOf" srcId="{E34959DD-E524-4A50-BB25-A57551F00595}" destId="{36E544B6-D5E4-4218-ACE2-FC4E3BD6E8AA}" srcOrd="1" destOrd="0" presId="urn:microsoft.com/office/officeart/2005/8/layout/orgChart1"/>
    <dgm:cxn modelId="{073C3D07-FC92-479A-87AA-D66E25D6F55A}" type="presParOf" srcId="{36E544B6-D5E4-4218-ACE2-FC4E3BD6E8AA}" destId="{FFCC55BA-AEF2-47DF-A929-05045A3561B4}" srcOrd="0" destOrd="0" presId="urn:microsoft.com/office/officeart/2005/8/layout/orgChart1"/>
    <dgm:cxn modelId="{6B4D9E7E-ED33-47AB-A9C2-9943C5985B77}" type="presParOf" srcId="{36E544B6-D5E4-4218-ACE2-FC4E3BD6E8AA}" destId="{42605121-4738-46CE-A692-310E03B56A00}" srcOrd="1" destOrd="0" presId="urn:microsoft.com/office/officeart/2005/8/layout/orgChart1"/>
    <dgm:cxn modelId="{BBE5963B-BCE6-4DA8-B98C-82E65A7E5744}" type="presParOf" srcId="{42605121-4738-46CE-A692-310E03B56A00}" destId="{6A1EDF05-D6DC-480E-B9D7-6D53A55077AE}" srcOrd="0" destOrd="0" presId="urn:microsoft.com/office/officeart/2005/8/layout/orgChart1"/>
    <dgm:cxn modelId="{8D6AC7B3-347E-4345-81DC-2319B64A0157}" type="presParOf" srcId="{6A1EDF05-D6DC-480E-B9D7-6D53A55077AE}" destId="{40ACAA95-CC6F-4539-8A8D-09444EF275B5}" srcOrd="0" destOrd="0" presId="urn:microsoft.com/office/officeart/2005/8/layout/orgChart1"/>
    <dgm:cxn modelId="{6E7AD6F5-1DDD-4C99-B35A-0E7E4AFFF52A}" type="presParOf" srcId="{6A1EDF05-D6DC-480E-B9D7-6D53A55077AE}" destId="{9E9AB625-E560-43AF-B952-5442B1DD705B}" srcOrd="1" destOrd="0" presId="urn:microsoft.com/office/officeart/2005/8/layout/orgChart1"/>
    <dgm:cxn modelId="{39EE086B-F8BF-4FB9-A1E7-E6997AF16F94}" type="presParOf" srcId="{42605121-4738-46CE-A692-310E03B56A00}" destId="{6D93A9E3-88CF-4D8A-A20E-E9B1A23824E5}" srcOrd="1" destOrd="0" presId="urn:microsoft.com/office/officeart/2005/8/layout/orgChart1"/>
    <dgm:cxn modelId="{2440CAC0-0A61-41EA-A8D3-BCAB66876634}" type="presParOf" srcId="{6D93A9E3-88CF-4D8A-A20E-E9B1A23824E5}" destId="{A01DD1A2-83AD-44D7-89F7-4347FFFAD9F4}" srcOrd="0" destOrd="0" presId="urn:microsoft.com/office/officeart/2005/8/layout/orgChart1"/>
    <dgm:cxn modelId="{481572F9-A19C-4910-9C7E-D382BAEBA07C}" type="presParOf" srcId="{6D93A9E3-88CF-4D8A-A20E-E9B1A23824E5}" destId="{3756799C-1163-42C8-B74B-C11AE906079E}" srcOrd="1" destOrd="0" presId="urn:microsoft.com/office/officeart/2005/8/layout/orgChart1"/>
    <dgm:cxn modelId="{2CC3BB71-CF80-410A-9405-F1A68153E695}" type="presParOf" srcId="{3756799C-1163-42C8-B74B-C11AE906079E}" destId="{E7E5D398-CE35-4D3D-8A41-615E568D472B}" srcOrd="0" destOrd="0" presId="urn:microsoft.com/office/officeart/2005/8/layout/orgChart1"/>
    <dgm:cxn modelId="{18642784-D121-4318-BBD5-356051A13721}" type="presParOf" srcId="{E7E5D398-CE35-4D3D-8A41-615E568D472B}" destId="{7F7D0D3F-4D1F-4326-9248-129418FA26AF}" srcOrd="0" destOrd="0" presId="urn:microsoft.com/office/officeart/2005/8/layout/orgChart1"/>
    <dgm:cxn modelId="{23BB238D-AAB8-4794-9C03-7D733522B415}" type="presParOf" srcId="{E7E5D398-CE35-4D3D-8A41-615E568D472B}" destId="{EB7AFC59-2E5D-43C9-9A5B-67EEFE961BAE}" srcOrd="1" destOrd="0" presId="urn:microsoft.com/office/officeart/2005/8/layout/orgChart1"/>
    <dgm:cxn modelId="{9E816740-8AEE-4948-A83C-1BEE61B9EEA1}" type="presParOf" srcId="{3756799C-1163-42C8-B74B-C11AE906079E}" destId="{2CE64A88-A71F-4E5C-AA91-34B41610D333}" srcOrd="1" destOrd="0" presId="urn:microsoft.com/office/officeart/2005/8/layout/orgChart1"/>
    <dgm:cxn modelId="{6B3F659D-EB2D-48EA-8F2F-39F02D08D7F4}" type="presParOf" srcId="{3756799C-1163-42C8-B74B-C11AE906079E}" destId="{4418BDE6-8234-4560-B9D4-2CDFD57F6601}" srcOrd="2" destOrd="0" presId="urn:microsoft.com/office/officeart/2005/8/layout/orgChart1"/>
    <dgm:cxn modelId="{0EB189A4-CFDD-4375-8EB1-17410634640E}" type="presParOf" srcId="{42605121-4738-46CE-A692-310E03B56A00}" destId="{7A7D0E46-5A20-4BE4-8CF6-3878B6FBD138}" srcOrd="2" destOrd="0" presId="urn:microsoft.com/office/officeart/2005/8/layout/orgChart1"/>
    <dgm:cxn modelId="{61405680-8490-44F8-9215-596A425540AE}" type="presParOf" srcId="{E34959DD-E524-4A50-BB25-A57551F00595}" destId="{18DBB615-3F22-43FB-BD19-376DE7015C80}" srcOrd="2" destOrd="0" presId="urn:microsoft.com/office/officeart/2005/8/layout/orgChart1"/>
    <dgm:cxn modelId="{F9EEC58B-2D03-4C47-AF81-4EF69E4AA032}" type="presParOf" srcId="{C87206B4-9B7A-4A86-BD07-D7733938F066}" destId="{8B98E953-2E3E-4DA4-9D07-2A70518A195F}" srcOrd="6" destOrd="0" presId="urn:microsoft.com/office/officeart/2005/8/layout/orgChart1"/>
    <dgm:cxn modelId="{10925F7F-5D14-4E14-9C44-BD1180B357F5}" type="presParOf" srcId="{C87206B4-9B7A-4A86-BD07-D7733938F066}" destId="{1AB33875-5207-483F-B9A4-5358AE78D6E2}" srcOrd="7" destOrd="0" presId="urn:microsoft.com/office/officeart/2005/8/layout/orgChart1"/>
    <dgm:cxn modelId="{B79477F1-F072-4506-8961-9A494C29B3EE}" type="presParOf" srcId="{1AB33875-5207-483F-B9A4-5358AE78D6E2}" destId="{BC4C6929-BA6F-45FE-A603-CAEA825C8D5A}" srcOrd="0" destOrd="0" presId="urn:microsoft.com/office/officeart/2005/8/layout/orgChart1"/>
    <dgm:cxn modelId="{C94B4622-BB9D-4857-A517-C3F23EEE8759}" type="presParOf" srcId="{BC4C6929-BA6F-45FE-A603-CAEA825C8D5A}" destId="{5C63EEE4-7350-460C-A2C9-E8A2904B7D68}" srcOrd="0" destOrd="0" presId="urn:microsoft.com/office/officeart/2005/8/layout/orgChart1"/>
    <dgm:cxn modelId="{E0AFCDE7-A547-40C8-9D5F-E8A950F63542}" type="presParOf" srcId="{BC4C6929-BA6F-45FE-A603-CAEA825C8D5A}" destId="{5FEE26B5-ABC8-4628-9A2C-F8DD76443C82}" srcOrd="1" destOrd="0" presId="urn:microsoft.com/office/officeart/2005/8/layout/orgChart1"/>
    <dgm:cxn modelId="{E13003F2-01A0-4614-BA05-1A2642D3AB0A}" type="presParOf" srcId="{1AB33875-5207-483F-B9A4-5358AE78D6E2}" destId="{565064B0-B9F7-42C1-A2C9-B079C9615A27}" srcOrd="1" destOrd="0" presId="urn:microsoft.com/office/officeart/2005/8/layout/orgChart1"/>
    <dgm:cxn modelId="{228CB549-7C2A-4D63-92D1-2B347FC26485}" type="presParOf" srcId="{1AB33875-5207-483F-B9A4-5358AE78D6E2}" destId="{A014FCEB-0495-4C0C-9A6D-CEFB11D1C66B}" srcOrd="2" destOrd="0" presId="urn:microsoft.com/office/officeart/2005/8/layout/orgChart1"/>
    <dgm:cxn modelId="{D1A97DA6-614A-4C0C-A35D-E5A3C8E23425}" type="presParOf" srcId="{2AB8E5E6-342F-48A5-8FA1-3D4142732EEE}" destId="{FC364F76-515D-40AF-B79F-B8A1B7405A8E}" srcOrd="2" destOrd="0" presId="urn:microsoft.com/office/officeart/2005/8/layout/orgChart1"/>
    <dgm:cxn modelId="{68F86E64-7CDA-4585-B1DB-96E887C382A2}" type="presParOf" srcId="{FC364F76-515D-40AF-B79F-B8A1B7405A8E}" destId="{3382247A-649C-4388-90E8-40474C5BBB8C}" srcOrd="0" destOrd="0" presId="urn:microsoft.com/office/officeart/2005/8/layout/orgChart1"/>
    <dgm:cxn modelId="{1B92E911-0A87-4394-8FC8-AF32B9220F53}" type="presParOf" srcId="{FC364F76-515D-40AF-B79F-B8A1B7405A8E}" destId="{589FD5CA-1BFA-4023-8616-E7EFD8367B72}" srcOrd="1" destOrd="0" presId="urn:microsoft.com/office/officeart/2005/8/layout/orgChart1"/>
    <dgm:cxn modelId="{93F33A2C-5241-41CF-A511-852D2828FC4D}" type="presParOf" srcId="{589FD5CA-1BFA-4023-8616-E7EFD8367B72}" destId="{070551EF-6E9F-4893-8559-354D36E1CD62}" srcOrd="0" destOrd="0" presId="urn:microsoft.com/office/officeart/2005/8/layout/orgChart1"/>
    <dgm:cxn modelId="{84CE3870-42DF-41A2-A8BE-A9324B639545}" type="presParOf" srcId="{070551EF-6E9F-4893-8559-354D36E1CD62}" destId="{81413752-F491-448E-A3B3-3BABFAD14BF4}" srcOrd="0" destOrd="0" presId="urn:microsoft.com/office/officeart/2005/8/layout/orgChart1"/>
    <dgm:cxn modelId="{B24F7007-8838-4994-922F-60A1C62EDC4F}" type="presParOf" srcId="{070551EF-6E9F-4893-8559-354D36E1CD62}" destId="{96297DE0-AC6E-4C4A-AD9E-4CB7357F91B0}" srcOrd="1" destOrd="0" presId="urn:microsoft.com/office/officeart/2005/8/layout/orgChart1"/>
    <dgm:cxn modelId="{43DAEC69-289D-4583-8996-0D085866D552}" type="presParOf" srcId="{589FD5CA-1BFA-4023-8616-E7EFD8367B72}" destId="{5DC45B1F-35F6-4C40-B3A3-2A5A74E5C0C2}" srcOrd="1" destOrd="0" presId="urn:microsoft.com/office/officeart/2005/8/layout/orgChart1"/>
    <dgm:cxn modelId="{C92C22F9-F811-41CA-AF11-1FB1BE9C10CB}" type="presParOf" srcId="{589FD5CA-1BFA-4023-8616-E7EFD8367B72}" destId="{EADBEDFA-D31E-4FDC-B341-03DCD7E7FDE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82247A-649C-4388-90E8-40474C5BBB8C}">
      <dsp:nvSpPr>
        <dsp:cNvPr id="0" name=""/>
        <dsp:cNvSpPr/>
      </dsp:nvSpPr>
      <dsp:spPr>
        <a:xfrm>
          <a:off x="4271977" y="717395"/>
          <a:ext cx="694780" cy="659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4780" y="659674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98E953-2E3E-4DA4-9D07-2A70518A195F}">
      <dsp:nvSpPr>
        <dsp:cNvPr id="0" name=""/>
        <dsp:cNvSpPr/>
      </dsp:nvSpPr>
      <dsp:spPr>
        <a:xfrm>
          <a:off x="4271977" y="717395"/>
          <a:ext cx="2814048" cy="667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7313"/>
              </a:lnTo>
              <a:lnTo>
                <a:pt x="2814048" y="517313"/>
              </a:lnTo>
              <a:lnTo>
                <a:pt x="2814048" y="667891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1DD1A2-83AD-44D7-89F7-4347FFFAD9F4}">
      <dsp:nvSpPr>
        <dsp:cNvPr id="0" name=""/>
        <dsp:cNvSpPr/>
      </dsp:nvSpPr>
      <dsp:spPr>
        <a:xfrm>
          <a:off x="3814850" y="4059879"/>
          <a:ext cx="407332" cy="6596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9674"/>
              </a:lnTo>
              <a:lnTo>
                <a:pt x="407332" y="659674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CC55BA-AEF2-47DF-A929-05045A3561B4}">
      <dsp:nvSpPr>
        <dsp:cNvPr id="0" name=""/>
        <dsp:cNvSpPr/>
      </dsp:nvSpPr>
      <dsp:spPr>
        <a:xfrm>
          <a:off x="4855350" y="3041686"/>
          <a:ext cx="91440" cy="301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155"/>
              </a:lnTo>
            </a:path>
          </a:pathLst>
        </a:custGeom>
        <a:noFill/>
        <a:ln w="550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6D38B-68C8-439E-A005-1299DF8FB149}">
      <dsp:nvSpPr>
        <dsp:cNvPr id="0" name=""/>
        <dsp:cNvSpPr/>
      </dsp:nvSpPr>
      <dsp:spPr>
        <a:xfrm>
          <a:off x="4271977" y="717395"/>
          <a:ext cx="629092" cy="13193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8770"/>
              </a:lnTo>
              <a:lnTo>
                <a:pt x="629092" y="1168770"/>
              </a:lnTo>
              <a:lnTo>
                <a:pt x="629092" y="1319348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0E6956-083F-4499-8109-E81242AE7003}">
      <dsp:nvSpPr>
        <dsp:cNvPr id="0" name=""/>
        <dsp:cNvSpPr/>
      </dsp:nvSpPr>
      <dsp:spPr>
        <a:xfrm>
          <a:off x="2954637" y="717395"/>
          <a:ext cx="1317340" cy="1319348"/>
        </a:xfrm>
        <a:custGeom>
          <a:avLst/>
          <a:gdLst/>
          <a:ahLst/>
          <a:cxnLst/>
          <a:rect l="0" t="0" r="0" b="0"/>
          <a:pathLst>
            <a:path>
              <a:moveTo>
                <a:pt x="1317340" y="0"/>
              </a:moveTo>
              <a:lnTo>
                <a:pt x="1317340" y="1168770"/>
              </a:lnTo>
              <a:lnTo>
                <a:pt x="0" y="1168770"/>
              </a:lnTo>
              <a:lnTo>
                <a:pt x="0" y="1319348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0121BE-5F13-4CA6-A599-5D5F4ED40FAA}">
      <dsp:nvSpPr>
        <dsp:cNvPr id="0" name=""/>
        <dsp:cNvSpPr/>
      </dsp:nvSpPr>
      <dsp:spPr>
        <a:xfrm>
          <a:off x="1219406" y="717395"/>
          <a:ext cx="3052571" cy="1319348"/>
        </a:xfrm>
        <a:custGeom>
          <a:avLst/>
          <a:gdLst/>
          <a:ahLst/>
          <a:cxnLst/>
          <a:rect l="0" t="0" r="0" b="0"/>
          <a:pathLst>
            <a:path>
              <a:moveTo>
                <a:pt x="3052571" y="0"/>
              </a:moveTo>
              <a:lnTo>
                <a:pt x="3052571" y="1168770"/>
              </a:lnTo>
              <a:lnTo>
                <a:pt x="0" y="1168770"/>
              </a:lnTo>
              <a:lnTo>
                <a:pt x="0" y="1319348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4D6D0A-5AC8-4588-9936-02E5E240A34E}">
      <dsp:nvSpPr>
        <dsp:cNvPr id="0" name=""/>
        <dsp:cNvSpPr/>
      </dsp:nvSpPr>
      <dsp:spPr>
        <a:xfrm>
          <a:off x="3554940" y="357"/>
          <a:ext cx="1434074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3554940" y="357"/>
        <a:ext cx="1434074" cy="717037"/>
      </dsp:txXfrm>
    </dsp:sp>
    <dsp:sp modelId="{B9BCD9F5-D889-402F-BA17-15B5AF449609}">
      <dsp:nvSpPr>
        <dsp:cNvPr id="0" name=""/>
        <dsp:cNvSpPr/>
      </dsp:nvSpPr>
      <dsp:spPr>
        <a:xfrm>
          <a:off x="502369" y="2036743"/>
          <a:ext cx="1434074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502369" y="2036743"/>
        <a:ext cx="1434074" cy="717037"/>
      </dsp:txXfrm>
    </dsp:sp>
    <dsp:sp modelId="{2E7AA07D-B52D-4EED-BBC9-632706ACDFB4}">
      <dsp:nvSpPr>
        <dsp:cNvPr id="0" name=""/>
        <dsp:cNvSpPr/>
      </dsp:nvSpPr>
      <dsp:spPr>
        <a:xfrm>
          <a:off x="2237599" y="2036743"/>
          <a:ext cx="1434074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2237599" y="2036743"/>
        <a:ext cx="1434074" cy="717037"/>
      </dsp:txXfrm>
    </dsp:sp>
    <dsp:sp modelId="{587925DF-F455-4D84-9F63-1BF1B2CD080C}">
      <dsp:nvSpPr>
        <dsp:cNvPr id="0" name=""/>
        <dsp:cNvSpPr/>
      </dsp:nvSpPr>
      <dsp:spPr>
        <a:xfrm>
          <a:off x="3972830" y="2036743"/>
          <a:ext cx="1856481" cy="1004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200" kern="1200" dirty="0"/>
        </a:p>
      </dsp:txBody>
      <dsp:txXfrm>
        <a:off x="3972830" y="2036743"/>
        <a:ext cx="1856481" cy="1004942"/>
      </dsp:txXfrm>
    </dsp:sp>
    <dsp:sp modelId="{40ACAA95-CC6F-4539-8A8D-09444EF275B5}">
      <dsp:nvSpPr>
        <dsp:cNvPr id="0" name=""/>
        <dsp:cNvSpPr/>
      </dsp:nvSpPr>
      <dsp:spPr>
        <a:xfrm>
          <a:off x="3543295" y="3342841"/>
          <a:ext cx="2715549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3543295" y="3342841"/>
        <a:ext cx="2715549" cy="717037"/>
      </dsp:txXfrm>
    </dsp:sp>
    <dsp:sp modelId="{7F7D0D3F-4D1F-4326-9248-129418FA26AF}">
      <dsp:nvSpPr>
        <dsp:cNvPr id="0" name=""/>
        <dsp:cNvSpPr/>
      </dsp:nvSpPr>
      <dsp:spPr>
        <a:xfrm>
          <a:off x="4222183" y="4361034"/>
          <a:ext cx="1434074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4222183" y="4361034"/>
        <a:ext cx="1434074" cy="717037"/>
      </dsp:txXfrm>
    </dsp:sp>
    <dsp:sp modelId="{5C63EEE4-7350-460C-A2C9-E8A2904B7D68}">
      <dsp:nvSpPr>
        <dsp:cNvPr id="0" name=""/>
        <dsp:cNvSpPr/>
      </dsp:nvSpPr>
      <dsp:spPr>
        <a:xfrm>
          <a:off x="6130467" y="1385286"/>
          <a:ext cx="1911119" cy="12414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6500" kern="1200" dirty="0"/>
        </a:p>
      </dsp:txBody>
      <dsp:txXfrm>
        <a:off x="6130467" y="1385286"/>
        <a:ext cx="1911119" cy="1241492"/>
      </dsp:txXfrm>
    </dsp:sp>
    <dsp:sp modelId="{81413752-F491-448E-A3B3-3BABFAD14BF4}">
      <dsp:nvSpPr>
        <dsp:cNvPr id="0" name=""/>
        <dsp:cNvSpPr/>
      </dsp:nvSpPr>
      <dsp:spPr>
        <a:xfrm>
          <a:off x="3532683" y="1018550"/>
          <a:ext cx="1434074" cy="7170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700" kern="1200" dirty="0"/>
        </a:p>
      </dsp:txBody>
      <dsp:txXfrm>
        <a:off x="3532683" y="1018550"/>
        <a:ext cx="1434074" cy="7170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77794D7-E9DD-4B2B-A070-594C686B64D3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E82CD8-A6BE-4F41-98E6-FCCEB173FE3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1829761"/>
          </a:xfrm>
        </p:spPr>
        <p:txBody>
          <a:bodyPr/>
          <a:lstStyle/>
          <a:p>
            <a:pPr algn="l"/>
            <a:r>
              <a:rPr lang="fr-FR" dirty="0" smtClean="0"/>
              <a:t>Le Personnel</a:t>
            </a:r>
            <a:br>
              <a:rPr lang="fr-FR" dirty="0" smtClean="0"/>
            </a:br>
            <a:r>
              <a:rPr lang="fr-FR" dirty="0" smtClean="0"/>
              <a:t> de Cuisine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57158" y="2786059"/>
            <a:ext cx="7772400" cy="2143140"/>
          </a:xfrm>
        </p:spPr>
        <p:txBody>
          <a:bodyPr>
            <a:normAutofit/>
          </a:bodyPr>
          <a:lstStyle/>
          <a:p>
            <a:pPr algn="l"/>
            <a:r>
              <a:rPr lang="fr-FR" sz="3200" dirty="0" smtClean="0"/>
              <a:t>1.Structure d’une brigade de cuisine</a:t>
            </a:r>
          </a:p>
          <a:p>
            <a:pPr algn="l"/>
            <a:r>
              <a:rPr lang="fr-FR" sz="3200" dirty="0" smtClean="0"/>
              <a:t>2.Fonctions des différents membres</a:t>
            </a:r>
          </a:p>
          <a:p>
            <a:pPr algn="l"/>
            <a:r>
              <a:rPr lang="fr-FR" sz="3200" dirty="0" smtClean="0"/>
              <a:t>3.La répartition du travail</a:t>
            </a:r>
          </a:p>
          <a:p>
            <a:pPr algn="l"/>
            <a:endParaRPr lang="fr-FR" sz="3200" dirty="0"/>
          </a:p>
        </p:txBody>
      </p:sp>
      <p:pic>
        <p:nvPicPr>
          <p:cNvPr id="1026" name="Picture 2" descr="http://chemins-chataigne.com/images/cuisin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85728"/>
            <a:ext cx="3508368" cy="25026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/>
              <a:t>1.Structure d’une brigade de cuisine</a:t>
            </a:r>
            <a:endParaRPr lang="fr-FR" sz="3200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457200" y="1422404"/>
          <a:ext cx="8543956" cy="5078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4000496" y="157161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CHEF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000496" y="264318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SECOND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643702" y="2857496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Apprentis</a:t>
            </a:r>
          </a:p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Et</a:t>
            </a:r>
          </a:p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Stagiaires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000100" y="371475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Aboyeur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857488" y="371475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Saucier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500562" y="3571876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Chefs</a:t>
            </a:r>
          </a:p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De Parties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214810" y="4714884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1/2Chefs de Parties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643438" y="585789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Commis</a:t>
            </a:r>
            <a:endParaRPr lang="fr-F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6" grpId="0">
        <p:bldAsOne/>
      </p:bldGraphic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62382"/>
          </a:xfrm>
        </p:spPr>
        <p:txBody>
          <a:bodyPr>
            <a:normAutofit/>
          </a:bodyPr>
          <a:lstStyle/>
          <a:p>
            <a:r>
              <a:rPr lang="fr-FR" i="1" dirty="0" smtClean="0">
                <a:solidFill>
                  <a:srgbClr val="FF0000"/>
                </a:solidFill>
              </a:rPr>
              <a:t>Le chef de cuisine</a:t>
            </a:r>
          </a:p>
          <a:p>
            <a:pPr lvl="1"/>
            <a:r>
              <a:rPr lang="fr-FR" dirty="0" smtClean="0"/>
              <a:t>Il est responsable de:</a:t>
            </a:r>
          </a:p>
          <a:p>
            <a:pPr lvl="3"/>
            <a:r>
              <a:rPr lang="fr-FR" dirty="0" smtClean="0"/>
              <a:t>Son </a:t>
            </a:r>
            <a:r>
              <a:rPr lang="fr-FR" dirty="0" smtClean="0">
                <a:solidFill>
                  <a:srgbClr val="FF0000"/>
                </a:solidFill>
              </a:rPr>
              <a:t>équipe</a:t>
            </a:r>
            <a:r>
              <a:rPr lang="fr-FR" dirty="0" smtClean="0"/>
              <a:t> professionnelle</a:t>
            </a:r>
          </a:p>
          <a:p>
            <a:pPr lvl="3"/>
            <a:r>
              <a:rPr lang="fr-FR" dirty="0" smtClean="0"/>
              <a:t>La </a:t>
            </a:r>
            <a:r>
              <a:rPr lang="fr-FR" dirty="0" smtClean="0">
                <a:solidFill>
                  <a:srgbClr val="FF0000"/>
                </a:solidFill>
              </a:rPr>
              <a:t>formation</a:t>
            </a:r>
            <a:r>
              <a:rPr lang="fr-FR" dirty="0" smtClean="0"/>
              <a:t> des stagiaires et apprentis</a:t>
            </a:r>
          </a:p>
          <a:p>
            <a:pPr lvl="3"/>
            <a:r>
              <a:rPr lang="fr-FR" dirty="0" smtClean="0"/>
              <a:t>De </a:t>
            </a:r>
            <a:r>
              <a:rPr lang="fr-FR" dirty="0" smtClean="0">
                <a:solidFill>
                  <a:srgbClr val="FF0000"/>
                </a:solidFill>
              </a:rPr>
              <a:t>l’organisation</a:t>
            </a:r>
            <a:r>
              <a:rPr lang="fr-FR" dirty="0" smtClean="0"/>
              <a:t> du travail</a:t>
            </a:r>
          </a:p>
          <a:p>
            <a:pPr lvl="3"/>
            <a:r>
              <a:rPr lang="fr-FR" dirty="0" smtClean="0"/>
              <a:t>De </a:t>
            </a:r>
            <a:r>
              <a:rPr lang="fr-FR" dirty="0" smtClean="0">
                <a:solidFill>
                  <a:srgbClr val="FF0000"/>
                </a:solidFill>
              </a:rPr>
              <a:t>l’embauche</a:t>
            </a:r>
            <a:r>
              <a:rPr lang="fr-FR" dirty="0" smtClean="0"/>
              <a:t> du personnel de cuisine</a:t>
            </a:r>
          </a:p>
          <a:p>
            <a:pPr lvl="3"/>
            <a:r>
              <a:rPr lang="fr-FR" dirty="0" smtClean="0"/>
              <a:t>Du planning de </a:t>
            </a:r>
            <a:r>
              <a:rPr lang="fr-FR" dirty="0" smtClean="0">
                <a:solidFill>
                  <a:srgbClr val="FF0000"/>
                </a:solidFill>
              </a:rPr>
              <a:t>la brigade</a:t>
            </a:r>
            <a:r>
              <a:rPr lang="fr-FR" dirty="0" smtClean="0"/>
              <a:t> et des roulements des congés</a:t>
            </a:r>
          </a:p>
          <a:p>
            <a:pPr lvl="3"/>
            <a:r>
              <a:rPr lang="fr-FR" dirty="0" smtClean="0"/>
              <a:t>De la </a:t>
            </a:r>
            <a:r>
              <a:rPr lang="fr-FR" dirty="0" smtClean="0">
                <a:solidFill>
                  <a:srgbClr val="FF0000"/>
                </a:solidFill>
              </a:rPr>
              <a:t>composition</a:t>
            </a:r>
            <a:r>
              <a:rPr lang="fr-FR" dirty="0" smtClean="0"/>
              <a:t> des menus de la carte et des </a:t>
            </a:r>
            <a:r>
              <a:rPr lang="fr-FR" dirty="0" smtClean="0">
                <a:solidFill>
                  <a:srgbClr val="FF0000"/>
                </a:solidFill>
              </a:rPr>
              <a:t>fiches techniques de fabrication</a:t>
            </a:r>
          </a:p>
          <a:p>
            <a:pPr lvl="3"/>
            <a:r>
              <a:rPr lang="fr-FR" dirty="0" smtClean="0"/>
              <a:t>De </a:t>
            </a:r>
            <a:r>
              <a:rPr lang="fr-FR" dirty="0" smtClean="0">
                <a:solidFill>
                  <a:srgbClr val="FF0000"/>
                </a:solidFill>
              </a:rPr>
              <a:t>l’approvisionnement</a:t>
            </a:r>
            <a:r>
              <a:rPr lang="fr-FR" dirty="0" smtClean="0"/>
              <a:t> des marchandises, du </a:t>
            </a:r>
            <a:r>
              <a:rPr lang="fr-FR" dirty="0" smtClean="0">
                <a:solidFill>
                  <a:srgbClr val="FF0000"/>
                </a:solidFill>
              </a:rPr>
              <a:t>stock</a:t>
            </a:r>
            <a:r>
              <a:rPr lang="fr-FR" dirty="0" smtClean="0"/>
              <a:t> et des </a:t>
            </a:r>
            <a:r>
              <a:rPr lang="fr-FR" dirty="0" smtClean="0">
                <a:solidFill>
                  <a:srgbClr val="FF0000"/>
                </a:solidFill>
              </a:rPr>
              <a:t>ratios</a:t>
            </a:r>
          </a:p>
          <a:p>
            <a:pPr lvl="3"/>
            <a:r>
              <a:rPr lang="fr-FR" dirty="0" smtClean="0"/>
              <a:t>Des règles </a:t>
            </a:r>
            <a:r>
              <a:rPr lang="fr-FR" dirty="0" smtClean="0">
                <a:solidFill>
                  <a:srgbClr val="FF0000"/>
                </a:solidFill>
              </a:rPr>
              <a:t>d’hygiène</a:t>
            </a:r>
            <a:r>
              <a:rPr lang="fr-FR" dirty="0" smtClean="0"/>
              <a:t>, des </a:t>
            </a:r>
            <a:r>
              <a:rPr lang="fr-FR" dirty="0" smtClean="0">
                <a:solidFill>
                  <a:srgbClr val="FF0000"/>
                </a:solidFill>
              </a:rPr>
              <a:t>procédures de nettoyage</a:t>
            </a:r>
            <a:r>
              <a:rPr lang="fr-FR" dirty="0" smtClean="0"/>
              <a:t>, et des </a:t>
            </a:r>
            <a:r>
              <a:rPr lang="fr-FR" dirty="0" smtClean="0">
                <a:solidFill>
                  <a:srgbClr val="FF0000"/>
                </a:solidFill>
              </a:rPr>
              <a:t>normes H.A.C.C.P</a:t>
            </a:r>
          </a:p>
          <a:p>
            <a:pPr lvl="3"/>
            <a:r>
              <a:rPr lang="fr-FR" dirty="0" smtClean="0"/>
              <a:t>Il remplace </a:t>
            </a:r>
            <a:r>
              <a:rPr lang="fr-FR" dirty="0" smtClean="0">
                <a:solidFill>
                  <a:srgbClr val="FF0000"/>
                </a:solidFill>
              </a:rPr>
              <a:t>l’aboyeur</a:t>
            </a:r>
          </a:p>
        </p:txBody>
      </p:sp>
      <p:sp>
        <p:nvSpPr>
          <p:cNvPr id="4" name="Titre 2"/>
          <p:cNvSpPr txBox="1">
            <a:spLocks/>
          </p:cNvSpPr>
          <p:nvPr/>
        </p:nvSpPr>
        <p:spPr>
          <a:xfrm>
            <a:off x="428596" y="214290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2.Fonctions des différents membres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661920"/>
          </a:xfrm>
        </p:spPr>
        <p:txBody>
          <a:bodyPr/>
          <a:lstStyle/>
          <a:p>
            <a:r>
              <a:rPr lang="fr-FR" i="1" u="sng" dirty="0" smtClean="0">
                <a:solidFill>
                  <a:srgbClr val="FF0000"/>
                </a:solidFill>
              </a:rPr>
              <a:t>Le second de cuisine</a:t>
            </a:r>
          </a:p>
          <a:p>
            <a:pPr lvl="1"/>
            <a:r>
              <a:rPr lang="fr-FR" dirty="0" smtClean="0"/>
              <a:t>Il remplace le chef de cuisine lors de son absence, et le seconde dans toutes ses taches</a:t>
            </a:r>
          </a:p>
          <a:p>
            <a:pPr lvl="1"/>
            <a:r>
              <a:rPr lang="fr-FR" dirty="0" smtClean="0"/>
              <a:t>Il peut prendre une place importante: </a:t>
            </a:r>
            <a:r>
              <a:rPr lang="fr-FR" u="sng" dirty="0" smtClean="0">
                <a:solidFill>
                  <a:srgbClr val="FF0000"/>
                </a:solidFill>
              </a:rPr>
              <a:t>Le Saucier</a:t>
            </a:r>
            <a:endParaRPr lang="fr-FR" u="sng" dirty="0">
              <a:solidFill>
                <a:srgbClr val="FF0000"/>
              </a:solidFill>
            </a:endParaRPr>
          </a:p>
        </p:txBody>
      </p:sp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2.Fonctions des différents membres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428596" y="3124402"/>
            <a:ext cx="8229600" cy="16619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L’aboyeur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Ce rôle est généralement attribué</a:t>
            </a:r>
            <a:r>
              <a:rPr kumimoji="0" lang="fr-FR" sz="23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au chef ou second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lang="fr-FR" sz="2300" baseline="0" dirty="0" smtClean="0"/>
              <a:t>Il</a:t>
            </a:r>
            <a:r>
              <a:rPr lang="fr-FR" sz="2300" dirty="0" smtClean="0"/>
              <a:t> reçoit, annonce et réclame les bons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428596" y="4767476"/>
            <a:ext cx="8572560" cy="16619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saucier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réalise les fonds et sauces de bases, c’est un poste très délicat qui demande une certaine maîtrise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uiExpand="1" build="p"/>
      <p:bldP spid="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304729"/>
          </a:xfrm>
        </p:spPr>
        <p:txBody>
          <a:bodyPr/>
          <a:lstStyle/>
          <a:p>
            <a:r>
              <a:rPr lang="fr-FR" i="1" u="sng" dirty="0" smtClean="0">
                <a:solidFill>
                  <a:srgbClr val="FF0000"/>
                </a:solidFill>
              </a:rPr>
              <a:t>Le Pâtissier</a:t>
            </a:r>
          </a:p>
          <a:p>
            <a:pPr lvl="1"/>
            <a:r>
              <a:rPr lang="fr-FR" dirty="0" smtClean="0"/>
              <a:t>Il est chargé de toutes les préparations sucrées, viennoiseries et parfois du pain</a:t>
            </a:r>
            <a:endParaRPr lang="fr-FR" u="sng" dirty="0">
              <a:solidFill>
                <a:srgbClr val="FF0000"/>
              </a:solidFill>
            </a:endParaRPr>
          </a:p>
        </p:txBody>
      </p:sp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2.Fonctions des différents membres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428596" y="2786058"/>
            <a:ext cx="8229600" cy="20002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garde manger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réalise les préparations froides (entrées, préparations préliminaires)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lang="fr-FR" sz="2300" dirty="0" smtClean="0"/>
              <a:t>Il gère les stocks de l’économat et l’entretien des chambres froides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428596" y="4767476"/>
            <a:ext cx="8229600" cy="16619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rôtisseur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est chargé de gérer</a:t>
            </a:r>
            <a:r>
              <a:rPr kumimoji="0" lang="fr-FR" sz="23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cuisson des viandes, il est également souvent le « communard »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uiExpand="1" build="p"/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1304729"/>
          </a:xfrm>
        </p:spPr>
        <p:txBody>
          <a:bodyPr/>
          <a:lstStyle/>
          <a:p>
            <a:r>
              <a:rPr lang="fr-FR" i="1" u="sng" dirty="0" smtClean="0">
                <a:solidFill>
                  <a:srgbClr val="FF0000"/>
                </a:solidFill>
              </a:rPr>
              <a:t>L’entremétier</a:t>
            </a:r>
          </a:p>
          <a:p>
            <a:pPr lvl="1"/>
            <a:r>
              <a:rPr lang="fr-FR" dirty="0" smtClean="0"/>
              <a:t>Il est chargé de toutes les préparations des légumes cuits (garnitures) et des entrées chaudes</a:t>
            </a:r>
            <a:endParaRPr lang="fr-FR" u="sng" dirty="0">
              <a:solidFill>
                <a:srgbClr val="FF0000"/>
              </a:solidFill>
            </a:endParaRPr>
          </a:p>
        </p:txBody>
      </p:sp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2.Fonctions des différents membres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428596" y="2357430"/>
            <a:ext cx="8229600" cy="20002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poissonnier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réalise les préparations </a:t>
            </a: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 </a:t>
            </a: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poissons : habillage et filetage ainsi que les crustacés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lang="fr-FR" sz="2300" dirty="0" smtClean="0"/>
              <a:t>Il réalise les fumets de poissons ou crustacés</a:t>
            </a:r>
            <a:endParaRPr kumimoji="0" lang="fr-FR" sz="2300" b="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428596" y="4000504"/>
            <a:ext cx="8229600" cy="12858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tournant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remplace les chefs de parties lorsque ceux –ci sont en repos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Espace réservé du contenu 1"/>
          <p:cNvSpPr txBox="1">
            <a:spLocks/>
          </p:cNvSpPr>
          <p:nvPr/>
        </p:nvSpPr>
        <p:spPr>
          <a:xfrm>
            <a:off x="428596" y="5214950"/>
            <a:ext cx="8229600" cy="12858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communard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 </a:t>
            </a: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réalise</a:t>
            </a:r>
            <a:r>
              <a:rPr kumimoji="0" lang="fr-FR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 repas du personnel</a:t>
            </a:r>
            <a:endParaRPr kumimoji="0" lang="fr-FR" sz="23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uiExpand="1" build="p"/>
      <p:bldP spid="6" grpId="0" uiExpand="1" build="p"/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571504"/>
          </a:xfrm>
        </p:spPr>
        <p:txBody>
          <a:bodyPr/>
          <a:lstStyle/>
          <a:p>
            <a:r>
              <a:rPr lang="fr-FR" i="1" u="sng" dirty="0" smtClean="0">
                <a:solidFill>
                  <a:srgbClr val="FF0000"/>
                </a:solidFill>
              </a:rPr>
              <a:t>Les facteurs à prendre en compte</a:t>
            </a:r>
          </a:p>
        </p:txBody>
      </p:sp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3.La répartition</a:t>
            </a:r>
            <a:r>
              <a:rPr kumimoji="0" lang="fr-FR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du travail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Espace réservé du contenu 1"/>
          <p:cNvSpPr txBox="1">
            <a:spLocks/>
          </p:cNvSpPr>
          <p:nvPr/>
        </p:nvSpPr>
        <p:spPr>
          <a:xfrm>
            <a:off x="485804" y="1643050"/>
            <a:ext cx="8229600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400" dirty="0" smtClean="0"/>
              <a:t>		</a:t>
            </a:r>
            <a:r>
              <a:rPr lang="fr-FR" sz="2400" dirty="0" smtClean="0">
                <a:sym typeface="Wingdings"/>
              </a:rPr>
              <a:t></a:t>
            </a:r>
            <a:r>
              <a:rPr lang="fr-FR" sz="2400" b="1" i="1" u="sng" dirty="0" smtClean="0">
                <a:solidFill>
                  <a:schemeClr val="bg2">
                    <a:lumMod val="50000"/>
                  </a:schemeClr>
                </a:solidFill>
                <a:sym typeface="Wingdings"/>
              </a:rPr>
              <a:t>Le facteur humain </a:t>
            </a:r>
            <a:r>
              <a:rPr lang="fr-FR" sz="2400" dirty="0" smtClean="0">
                <a:sym typeface="Wingdings"/>
              </a:rPr>
              <a:t>: </a:t>
            </a:r>
            <a:r>
              <a:rPr lang="fr-FR" sz="2400" dirty="0" smtClean="0">
                <a:sym typeface="Wingdings"/>
              </a:rPr>
              <a:t>planning, </a:t>
            </a:r>
            <a:r>
              <a:rPr lang="fr-FR" sz="2400" dirty="0" smtClean="0">
                <a:sym typeface="Wingdings"/>
              </a:rPr>
              <a:t>absences, rotation du personnel, congés, charge de travail</a:t>
            </a:r>
            <a:endParaRPr kumimoji="0" lang="fr-FR" sz="24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Espace réservé du contenu 1"/>
          <p:cNvSpPr txBox="1">
            <a:spLocks/>
          </p:cNvSpPr>
          <p:nvPr/>
        </p:nvSpPr>
        <p:spPr>
          <a:xfrm>
            <a:off x="500034" y="2643182"/>
            <a:ext cx="8229600" cy="85725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400" dirty="0" smtClean="0"/>
              <a:t>		</a:t>
            </a:r>
            <a:r>
              <a:rPr lang="fr-FR" sz="2400" dirty="0" smtClean="0">
                <a:sym typeface="Wingdings"/>
              </a:rPr>
              <a:t></a:t>
            </a:r>
            <a:r>
              <a:rPr lang="fr-FR" sz="2400" b="1" i="1" u="sng" dirty="0" smtClean="0">
                <a:solidFill>
                  <a:schemeClr val="bg2">
                    <a:lumMod val="50000"/>
                  </a:schemeClr>
                </a:solidFill>
                <a:sym typeface="Wingdings"/>
              </a:rPr>
              <a:t>Le facteur logistique </a:t>
            </a:r>
            <a:r>
              <a:rPr lang="fr-FR" sz="2400" dirty="0" smtClean="0">
                <a:sym typeface="Wingdings"/>
              </a:rPr>
              <a:t>: matériels, commandes de marchandises, livraisons, établissement des menus</a:t>
            </a:r>
            <a:endParaRPr kumimoji="0" lang="fr-FR" sz="24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Espace réservé du contenu 1"/>
          <p:cNvSpPr txBox="1">
            <a:spLocks/>
          </p:cNvSpPr>
          <p:nvPr/>
        </p:nvSpPr>
        <p:spPr>
          <a:xfrm>
            <a:off x="485804" y="3786190"/>
            <a:ext cx="8229600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400" dirty="0" smtClean="0"/>
              <a:t>		</a:t>
            </a:r>
            <a:r>
              <a:rPr lang="fr-FR" sz="2400" dirty="0" smtClean="0">
                <a:sym typeface="Wingdings"/>
              </a:rPr>
              <a:t></a:t>
            </a:r>
            <a:r>
              <a:rPr lang="fr-FR" sz="2400" b="1" i="1" u="sng" dirty="0" smtClean="0">
                <a:solidFill>
                  <a:schemeClr val="bg2">
                    <a:lumMod val="50000"/>
                  </a:schemeClr>
                </a:solidFill>
                <a:sym typeface="Wingdings"/>
              </a:rPr>
              <a:t>Le facteur commercial </a:t>
            </a:r>
            <a:r>
              <a:rPr lang="fr-FR" sz="2400" dirty="0" smtClean="0">
                <a:sym typeface="Wingdings"/>
              </a:rPr>
              <a:t>: </a:t>
            </a:r>
            <a:r>
              <a:rPr lang="fr-FR" sz="2400" smtClean="0">
                <a:sym typeface="Wingdings"/>
              </a:rPr>
              <a:t>services extérieurs, </a:t>
            </a:r>
            <a:r>
              <a:rPr lang="fr-FR" sz="2400" dirty="0" smtClean="0">
                <a:sym typeface="Wingdings"/>
              </a:rPr>
              <a:t>prestations spéciales : mariages, banquets, séminaires</a:t>
            </a:r>
            <a:endParaRPr kumimoji="0" lang="fr-FR" sz="24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Espace réservé du contenu 1"/>
          <p:cNvSpPr txBox="1">
            <a:spLocks/>
          </p:cNvSpPr>
          <p:nvPr/>
        </p:nvSpPr>
        <p:spPr>
          <a:xfrm>
            <a:off x="500034" y="5000636"/>
            <a:ext cx="8229600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400" dirty="0" smtClean="0"/>
              <a:t>		</a:t>
            </a:r>
            <a:r>
              <a:rPr lang="fr-FR" sz="2400" dirty="0" smtClean="0">
                <a:sym typeface="Wingdings"/>
              </a:rPr>
              <a:t></a:t>
            </a:r>
            <a:r>
              <a:rPr lang="fr-FR" sz="2400" b="1" i="1" u="sng" dirty="0" smtClean="0">
                <a:solidFill>
                  <a:schemeClr val="bg2">
                    <a:lumMod val="50000"/>
                  </a:schemeClr>
                </a:solidFill>
                <a:sym typeface="Wingdings"/>
              </a:rPr>
              <a:t>Le facteur sanitaire</a:t>
            </a:r>
            <a:r>
              <a:rPr lang="fr-FR" sz="2400" dirty="0" smtClean="0">
                <a:sym typeface="Wingdings"/>
              </a:rPr>
              <a:t>: température et délai de livraison, durée de conservation, application des normes H.A.C.C.P</a:t>
            </a:r>
            <a:endParaRPr kumimoji="0" lang="fr-FR" sz="24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8" grpId="0" build="p"/>
      <p:bldP spid="12" grpId="0" build="p"/>
      <p:bldP spid="13" grpId="0" build="p"/>
      <p:bldP spid="1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</TotalTime>
  <Words>332</Words>
  <Application>Microsoft Office PowerPoint</Application>
  <PresentationFormat>Affichage à l'écran 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Rotonde</vt:lpstr>
      <vt:lpstr>Le Personnel  de Cuisine</vt:lpstr>
      <vt:lpstr>1.Structure d’une brigade de cuisine</vt:lpstr>
      <vt:lpstr>Diapositive 3</vt:lpstr>
      <vt:lpstr>2.Fonctions des différents membres</vt:lpstr>
      <vt:lpstr>2.Fonctions des différents membres</vt:lpstr>
      <vt:lpstr>2.Fonctions des différents membres</vt:lpstr>
      <vt:lpstr>3.La répartition du travail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Personnel  de Cuisine</dc:title>
  <dc:creator>fab</dc:creator>
  <cp:lastModifiedBy> </cp:lastModifiedBy>
  <cp:revision>4</cp:revision>
  <dcterms:created xsi:type="dcterms:W3CDTF">2009-09-08T07:05:42Z</dcterms:created>
  <dcterms:modified xsi:type="dcterms:W3CDTF">2010-12-03T19:47:08Z</dcterms:modified>
</cp:coreProperties>
</file>